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0"/>
  </p:notesMasterIdLst>
  <p:sldIdLst>
    <p:sldId id="256" r:id="rId2"/>
    <p:sldId id="258" r:id="rId3"/>
    <p:sldId id="257" r:id="rId4"/>
    <p:sldId id="259" r:id="rId5"/>
    <p:sldId id="260" r:id="rId6"/>
    <p:sldId id="262" r:id="rId7"/>
    <p:sldId id="263" r:id="rId8"/>
    <p:sldId id="261" r:id="rId9"/>
    <p:sldId id="270" r:id="rId10"/>
    <p:sldId id="271" r:id="rId11"/>
    <p:sldId id="273" r:id="rId12"/>
    <p:sldId id="272" r:id="rId13"/>
    <p:sldId id="274" r:id="rId14"/>
    <p:sldId id="275" r:id="rId15"/>
    <p:sldId id="276" r:id="rId16"/>
    <p:sldId id="277" r:id="rId17"/>
    <p:sldId id="278" r:id="rId18"/>
    <p:sldId id="279" r:id="rId19"/>
    <p:sldId id="280" r:id="rId20"/>
    <p:sldId id="281" r:id="rId21"/>
    <p:sldId id="282" r:id="rId22"/>
    <p:sldId id="264" r:id="rId23"/>
    <p:sldId id="269" r:id="rId24"/>
    <p:sldId id="283" r:id="rId25"/>
    <p:sldId id="284" r:id="rId26"/>
    <p:sldId id="287" r:id="rId27"/>
    <p:sldId id="285" r:id="rId28"/>
    <p:sldId id="286" r:id="rId29"/>
    <p:sldId id="288" r:id="rId30"/>
    <p:sldId id="289" r:id="rId31"/>
    <p:sldId id="290" r:id="rId32"/>
    <p:sldId id="291" r:id="rId33"/>
    <p:sldId id="292" r:id="rId34"/>
    <p:sldId id="293" r:id="rId35"/>
    <p:sldId id="311" r:id="rId36"/>
    <p:sldId id="294" r:id="rId37"/>
    <p:sldId id="298" r:id="rId38"/>
    <p:sldId id="299" r:id="rId39"/>
    <p:sldId id="295" r:id="rId40"/>
    <p:sldId id="296" r:id="rId41"/>
    <p:sldId id="297" r:id="rId42"/>
    <p:sldId id="300" r:id="rId43"/>
    <p:sldId id="301" r:id="rId44"/>
    <p:sldId id="302" r:id="rId45"/>
    <p:sldId id="303" r:id="rId46"/>
    <p:sldId id="304" r:id="rId47"/>
    <p:sldId id="305" r:id="rId48"/>
    <p:sldId id="306" r:id="rId49"/>
    <p:sldId id="307" r:id="rId50"/>
    <p:sldId id="308" r:id="rId51"/>
    <p:sldId id="309" r:id="rId52"/>
    <p:sldId id="310" r:id="rId53"/>
    <p:sldId id="312" r:id="rId54"/>
    <p:sldId id="265"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7" r:id="rId69"/>
    <p:sldId id="326" r:id="rId70"/>
    <p:sldId id="328" r:id="rId71"/>
    <p:sldId id="329" r:id="rId72"/>
    <p:sldId id="330" r:id="rId73"/>
    <p:sldId id="266" r:id="rId74"/>
    <p:sldId id="331" r:id="rId75"/>
    <p:sldId id="338" r:id="rId76"/>
    <p:sldId id="332" r:id="rId77"/>
    <p:sldId id="333" r:id="rId78"/>
    <p:sldId id="334" r:id="rId79"/>
    <p:sldId id="335" r:id="rId80"/>
    <p:sldId id="336" r:id="rId81"/>
    <p:sldId id="339" r:id="rId82"/>
    <p:sldId id="340" r:id="rId83"/>
    <p:sldId id="341" r:id="rId84"/>
    <p:sldId id="342" r:id="rId85"/>
    <p:sldId id="343" r:id="rId86"/>
    <p:sldId id="344" r:id="rId87"/>
    <p:sldId id="345" r:id="rId88"/>
    <p:sldId id="347" r:id="rId89"/>
    <p:sldId id="346"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7" r:id="rId106"/>
    <p:sldId id="368" r:id="rId107"/>
    <p:sldId id="337" r:id="rId108"/>
    <p:sldId id="370" r:id="rId109"/>
    <p:sldId id="369" r:id="rId110"/>
    <p:sldId id="371" r:id="rId111"/>
    <p:sldId id="372" r:id="rId112"/>
    <p:sldId id="363" r:id="rId113"/>
    <p:sldId id="364" r:id="rId114"/>
    <p:sldId id="365" r:id="rId115"/>
    <p:sldId id="366" r:id="rId116"/>
    <p:sldId id="373" r:id="rId117"/>
    <p:sldId id="374" r:id="rId118"/>
    <p:sldId id="375" r:id="rId119"/>
    <p:sldId id="376" r:id="rId120"/>
    <p:sldId id="377" r:id="rId121"/>
    <p:sldId id="378" r:id="rId122"/>
    <p:sldId id="379" r:id="rId123"/>
    <p:sldId id="380" r:id="rId124"/>
    <p:sldId id="381" r:id="rId125"/>
    <p:sldId id="382" r:id="rId126"/>
    <p:sldId id="383" r:id="rId127"/>
    <p:sldId id="267" r:id="rId128"/>
    <p:sldId id="268" r:id="rId1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02" userDrawn="1">
          <p15:clr>
            <a:srgbClr val="A4A3A4"/>
          </p15:clr>
        </p15:guide>
        <p15:guide id="4" pos="7378" userDrawn="1">
          <p15:clr>
            <a:srgbClr val="A4A3A4"/>
          </p15:clr>
        </p15:guide>
        <p15:guide id="5" orient="horz" pos="278" userDrawn="1">
          <p15:clr>
            <a:srgbClr val="A4A3A4"/>
          </p15:clr>
        </p15:guide>
        <p15:guide id="6" orient="horz" pos="4042" userDrawn="1">
          <p15:clr>
            <a:srgbClr val="A4A3A4"/>
          </p15:clr>
        </p15:guide>
        <p15:guide id="7" pos="1958" userDrawn="1">
          <p15:clr>
            <a:srgbClr val="A4A3A4"/>
          </p15:clr>
        </p15:guide>
        <p15:guide id="8" pos="572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5" autoAdjust="0"/>
    <p:restoredTop sz="94411" autoAdjust="0"/>
  </p:normalViewPr>
  <p:slideViewPr>
    <p:cSldViewPr snapToGrid="0" showGuides="1">
      <p:cViewPr>
        <p:scale>
          <a:sx n="76" d="100"/>
          <a:sy n="76" d="100"/>
        </p:scale>
        <p:origin x="630" y="630"/>
      </p:cViewPr>
      <p:guideLst>
        <p:guide orient="horz" pos="2160"/>
        <p:guide pos="3840"/>
        <p:guide pos="302"/>
        <p:guide pos="7378"/>
        <p:guide orient="horz" pos="278"/>
        <p:guide orient="horz" pos="4042"/>
        <p:guide pos="1958"/>
        <p:guide pos="572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slide" Target="slides/slide125.xml"/><Relationship Id="rId13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jpe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jpeg>
</file>

<file path=ppt/media/image27.png>
</file>

<file path=ppt/media/image28.png>
</file>

<file path=ppt/media/image29.png>
</file>

<file path=ppt/media/image3.jpeg>
</file>

<file path=ppt/media/image30.png>
</file>

<file path=ppt/media/image31.jpeg>
</file>

<file path=ppt/media/image32.jpg>
</file>

<file path=ppt/media/image33.jfif>
</file>

<file path=ppt/media/image34.png>
</file>

<file path=ppt/media/image35.png>
</file>

<file path=ppt/media/image36.jpeg>
</file>

<file path=ppt/media/image37.png>
</file>

<file path=ppt/media/image38.jpg>
</file>

<file path=ppt/media/image39.jpeg>
</file>

<file path=ppt/media/image4.jpeg>
</file>

<file path=ppt/media/image40.jpeg>
</file>

<file path=ppt/media/image41.jpeg>
</file>

<file path=ppt/media/image42.png>
</file>

<file path=ppt/media/image43.png>
</file>

<file path=ppt/media/image44.jpeg>
</file>

<file path=ppt/media/image45.jpeg>
</file>

<file path=ppt/media/image46.jpeg>
</file>

<file path=ppt/media/image47.pn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jpeg>
</file>

<file path=ppt/media/image59.jpeg>
</file>

<file path=ppt/media/image6.jpeg>
</file>

<file path=ppt/media/image60.png>
</file>

<file path=ppt/media/image61.png>
</file>

<file path=ppt/media/image62.jpeg>
</file>

<file path=ppt/media/image63.png>
</file>

<file path=ppt/media/image64.jpeg>
</file>

<file path=ppt/media/image65.jpeg>
</file>

<file path=ppt/media/image66.png>
</file>

<file path=ppt/media/image67.png>
</file>

<file path=ppt/media/image68.jpeg>
</file>

<file path=ppt/media/image69.jpeg>
</file>

<file path=ppt/media/image7.jpeg>
</file>

<file path=ppt/media/image70.jpeg>
</file>

<file path=ppt/media/image71.png>
</file>

<file path=ppt/media/image72.png>
</file>

<file path=ppt/media/image73.png>
</file>

<file path=ppt/media/image74.jpeg>
</file>

<file path=ppt/media/image75.png>
</file>

<file path=ppt/media/image76.jp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45F362-8675-4721-B3D0-39A1CC8776A3}" type="datetimeFigureOut">
              <a:rPr lang="zh-CN" altLang="en-US" smtClean="0"/>
              <a:t>2020-12-17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48FDAC-67AB-4D09-ADC1-C5FB313C3D2C}" type="slidenum">
              <a:rPr lang="zh-CN" altLang="en-US" smtClean="0"/>
              <a:t>‹#›</a:t>
            </a:fld>
            <a:endParaRPr lang="zh-CN" altLang="en-US"/>
          </a:p>
        </p:txBody>
      </p:sp>
    </p:spTree>
    <p:extLst>
      <p:ext uri="{BB962C8B-B14F-4D97-AF65-F5344CB8AC3E}">
        <p14:creationId xmlns:p14="http://schemas.microsoft.com/office/powerpoint/2010/main" val="838616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a:t>
            </a:fld>
            <a:endParaRPr lang="zh-CN" altLang="en-US"/>
          </a:p>
        </p:txBody>
      </p:sp>
    </p:spTree>
    <p:extLst>
      <p:ext uri="{BB962C8B-B14F-4D97-AF65-F5344CB8AC3E}">
        <p14:creationId xmlns:p14="http://schemas.microsoft.com/office/powerpoint/2010/main" val="788013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13</a:t>
            </a:fld>
            <a:endParaRPr lang="zh-CN" altLang="en-US"/>
          </a:p>
        </p:txBody>
      </p:sp>
    </p:spTree>
    <p:extLst>
      <p:ext uri="{BB962C8B-B14F-4D97-AF65-F5344CB8AC3E}">
        <p14:creationId xmlns:p14="http://schemas.microsoft.com/office/powerpoint/2010/main" val="220593306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103</a:t>
            </a:fld>
            <a:endParaRPr lang="zh-CN" altLang="en-US"/>
          </a:p>
        </p:txBody>
      </p:sp>
    </p:spTree>
    <p:extLst>
      <p:ext uri="{BB962C8B-B14F-4D97-AF65-F5344CB8AC3E}">
        <p14:creationId xmlns:p14="http://schemas.microsoft.com/office/powerpoint/2010/main" val="278542708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104</a:t>
            </a:fld>
            <a:endParaRPr lang="zh-CN" altLang="en-US"/>
          </a:p>
        </p:txBody>
      </p:sp>
    </p:spTree>
    <p:extLst>
      <p:ext uri="{BB962C8B-B14F-4D97-AF65-F5344CB8AC3E}">
        <p14:creationId xmlns:p14="http://schemas.microsoft.com/office/powerpoint/2010/main" val="103809333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105</a:t>
            </a:fld>
            <a:endParaRPr lang="zh-CN" altLang="en-US"/>
          </a:p>
        </p:txBody>
      </p:sp>
    </p:spTree>
    <p:extLst>
      <p:ext uri="{BB962C8B-B14F-4D97-AF65-F5344CB8AC3E}">
        <p14:creationId xmlns:p14="http://schemas.microsoft.com/office/powerpoint/2010/main" val="58053389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106</a:t>
            </a:fld>
            <a:endParaRPr lang="zh-CN" altLang="en-US"/>
          </a:p>
        </p:txBody>
      </p:sp>
    </p:spTree>
    <p:extLst>
      <p:ext uri="{BB962C8B-B14F-4D97-AF65-F5344CB8AC3E}">
        <p14:creationId xmlns:p14="http://schemas.microsoft.com/office/powerpoint/2010/main" val="33630839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107</a:t>
            </a:fld>
            <a:endParaRPr lang="zh-CN" altLang="en-US"/>
          </a:p>
        </p:txBody>
      </p:sp>
    </p:spTree>
    <p:extLst>
      <p:ext uri="{BB962C8B-B14F-4D97-AF65-F5344CB8AC3E}">
        <p14:creationId xmlns:p14="http://schemas.microsoft.com/office/powerpoint/2010/main" val="212780513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108</a:t>
            </a:fld>
            <a:endParaRPr lang="zh-CN" altLang="en-US"/>
          </a:p>
        </p:txBody>
      </p:sp>
    </p:spTree>
    <p:extLst>
      <p:ext uri="{BB962C8B-B14F-4D97-AF65-F5344CB8AC3E}">
        <p14:creationId xmlns:p14="http://schemas.microsoft.com/office/powerpoint/2010/main" val="275066746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109</a:t>
            </a:fld>
            <a:endParaRPr lang="zh-CN" altLang="en-US"/>
          </a:p>
        </p:txBody>
      </p:sp>
    </p:spTree>
    <p:extLst>
      <p:ext uri="{BB962C8B-B14F-4D97-AF65-F5344CB8AC3E}">
        <p14:creationId xmlns:p14="http://schemas.microsoft.com/office/powerpoint/2010/main" val="313583938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110</a:t>
            </a:fld>
            <a:endParaRPr lang="zh-CN" altLang="en-US"/>
          </a:p>
        </p:txBody>
      </p:sp>
    </p:spTree>
    <p:extLst>
      <p:ext uri="{BB962C8B-B14F-4D97-AF65-F5344CB8AC3E}">
        <p14:creationId xmlns:p14="http://schemas.microsoft.com/office/powerpoint/2010/main" val="273298351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111</a:t>
            </a:fld>
            <a:endParaRPr lang="zh-CN" altLang="en-US"/>
          </a:p>
        </p:txBody>
      </p:sp>
    </p:spTree>
    <p:extLst>
      <p:ext uri="{BB962C8B-B14F-4D97-AF65-F5344CB8AC3E}">
        <p14:creationId xmlns:p14="http://schemas.microsoft.com/office/powerpoint/2010/main" val="271089411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112</a:t>
            </a:fld>
            <a:endParaRPr lang="zh-CN" altLang="en-US"/>
          </a:p>
        </p:txBody>
      </p:sp>
    </p:spTree>
    <p:extLst>
      <p:ext uri="{BB962C8B-B14F-4D97-AF65-F5344CB8AC3E}">
        <p14:creationId xmlns:p14="http://schemas.microsoft.com/office/powerpoint/2010/main" val="2012980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14</a:t>
            </a:fld>
            <a:endParaRPr lang="zh-CN" altLang="en-US"/>
          </a:p>
        </p:txBody>
      </p:sp>
    </p:spTree>
    <p:extLst>
      <p:ext uri="{BB962C8B-B14F-4D97-AF65-F5344CB8AC3E}">
        <p14:creationId xmlns:p14="http://schemas.microsoft.com/office/powerpoint/2010/main" val="384246772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113</a:t>
            </a:fld>
            <a:endParaRPr lang="zh-CN" altLang="en-US"/>
          </a:p>
        </p:txBody>
      </p:sp>
    </p:spTree>
    <p:extLst>
      <p:ext uri="{BB962C8B-B14F-4D97-AF65-F5344CB8AC3E}">
        <p14:creationId xmlns:p14="http://schemas.microsoft.com/office/powerpoint/2010/main" val="159828778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114</a:t>
            </a:fld>
            <a:endParaRPr lang="zh-CN" altLang="en-US"/>
          </a:p>
        </p:txBody>
      </p:sp>
    </p:spTree>
    <p:extLst>
      <p:ext uri="{BB962C8B-B14F-4D97-AF65-F5344CB8AC3E}">
        <p14:creationId xmlns:p14="http://schemas.microsoft.com/office/powerpoint/2010/main" val="45356391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115</a:t>
            </a:fld>
            <a:endParaRPr lang="zh-CN" altLang="en-US"/>
          </a:p>
        </p:txBody>
      </p:sp>
    </p:spTree>
    <p:extLst>
      <p:ext uri="{BB962C8B-B14F-4D97-AF65-F5344CB8AC3E}">
        <p14:creationId xmlns:p14="http://schemas.microsoft.com/office/powerpoint/2010/main" val="93519184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116</a:t>
            </a:fld>
            <a:endParaRPr lang="zh-CN" altLang="en-US"/>
          </a:p>
        </p:txBody>
      </p:sp>
    </p:spTree>
    <p:extLst>
      <p:ext uri="{BB962C8B-B14F-4D97-AF65-F5344CB8AC3E}">
        <p14:creationId xmlns:p14="http://schemas.microsoft.com/office/powerpoint/2010/main" val="381809930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117</a:t>
            </a:fld>
            <a:endParaRPr lang="zh-CN" altLang="en-US"/>
          </a:p>
        </p:txBody>
      </p:sp>
    </p:spTree>
    <p:extLst>
      <p:ext uri="{BB962C8B-B14F-4D97-AF65-F5344CB8AC3E}">
        <p14:creationId xmlns:p14="http://schemas.microsoft.com/office/powerpoint/2010/main" val="1820664799"/>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118</a:t>
            </a:fld>
            <a:endParaRPr lang="zh-CN" altLang="en-US"/>
          </a:p>
        </p:txBody>
      </p:sp>
    </p:spTree>
    <p:extLst>
      <p:ext uri="{BB962C8B-B14F-4D97-AF65-F5344CB8AC3E}">
        <p14:creationId xmlns:p14="http://schemas.microsoft.com/office/powerpoint/2010/main" val="543673818"/>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119</a:t>
            </a:fld>
            <a:endParaRPr lang="zh-CN" altLang="en-US"/>
          </a:p>
        </p:txBody>
      </p:sp>
    </p:spTree>
    <p:extLst>
      <p:ext uri="{BB962C8B-B14F-4D97-AF65-F5344CB8AC3E}">
        <p14:creationId xmlns:p14="http://schemas.microsoft.com/office/powerpoint/2010/main" val="203723676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120</a:t>
            </a:fld>
            <a:endParaRPr lang="zh-CN" altLang="en-US"/>
          </a:p>
        </p:txBody>
      </p:sp>
    </p:spTree>
    <p:extLst>
      <p:ext uri="{BB962C8B-B14F-4D97-AF65-F5344CB8AC3E}">
        <p14:creationId xmlns:p14="http://schemas.microsoft.com/office/powerpoint/2010/main" val="419960073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121</a:t>
            </a:fld>
            <a:endParaRPr lang="zh-CN" altLang="en-US"/>
          </a:p>
        </p:txBody>
      </p:sp>
    </p:spTree>
    <p:extLst>
      <p:ext uri="{BB962C8B-B14F-4D97-AF65-F5344CB8AC3E}">
        <p14:creationId xmlns:p14="http://schemas.microsoft.com/office/powerpoint/2010/main" val="379525459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122</a:t>
            </a:fld>
            <a:endParaRPr lang="zh-CN" altLang="en-US"/>
          </a:p>
        </p:txBody>
      </p:sp>
    </p:spTree>
    <p:extLst>
      <p:ext uri="{BB962C8B-B14F-4D97-AF65-F5344CB8AC3E}">
        <p14:creationId xmlns:p14="http://schemas.microsoft.com/office/powerpoint/2010/main" val="4217758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15</a:t>
            </a:fld>
            <a:endParaRPr lang="zh-CN" altLang="en-US"/>
          </a:p>
        </p:txBody>
      </p:sp>
    </p:spTree>
    <p:extLst>
      <p:ext uri="{BB962C8B-B14F-4D97-AF65-F5344CB8AC3E}">
        <p14:creationId xmlns:p14="http://schemas.microsoft.com/office/powerpoint/2010/main" val="3383384577"/>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123</a:t>
            </a:fld>
            <a:endParaRPr lang="zh-CN" altLang="en-US"/>
          </a:p>
        </p:txBody>
      </p:sp>
    </p:spTree>
    <p:extLst>
      <p:ext uri="{BB962C8B-B14F-4D97-AF65-F5344CB8AC3E}">
        <p14:creationId xmlns:p14="http://schemas.microsoft.com/office/powerpoint/2010/main" val="3966262408"/>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124</a:t>
            </a:fld>
            <a:endParaRPr lang="zh-CN" altLang="en-US"/>
          </a:p>
        </p:txBody>
      </p:sp>
    </p:spTree>
    <p:extLst>
      <p:ext uri="{BB962C8B-B14F-4D97-AF65-F5344CB8AC3E}">
        <p14:creationId xmlns:p14="http://schemas.microsoft.com/office/powerpoint/2010/main" val="379143498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125</a:t>
            </a:fld>
            <a:endParaRPr lang="zh-CN" altLang="en-US"/>
          </a:p>
        </p:txBody>
      </p:sp>
    </p:spTree>
    <p:extLst>
      <p:ext uri="{BB962C8B-B14F-4D97-AF65-F5344CB8AC3E}">
        <p14:creationId xmlns:p14="http://schemas.microsoft.com/office/powerpoint/2010/main" val="16694372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126</a:t>
            </a:fld>
            <a:endParaRPr lang="zh-CN" altLang="en-US"/>
          </a:p>
        </p:txBody>
      </p:sp>
    </p:spTree>
    <p:extLst>
      <p:ext uri="{BB962C8B-B14F-4D97-AF65-F5344CB8AC3E}">
        <p14:creationId xmlns:p14="http://schemas.microsoft.com/office/powerpoint/2010/main" val="239102913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127</a:t>
            </a:fld>
            <a:endParaRPr lang="zh-CN" altLang="en-US"/>
          </a:p>
        </p:txBody>
      </p:sp>
    </p:spTree>
    <p:extLst>
      <p:ext uri="{BB962C8B-B14F-4D97-AF65-F5344CB8AC3E}">
        <p14:creationId xmlns:p14="http://schemas.microsoft.com/office/powerpoint/2010/main" val="85177156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128</a:t>
            </a:fld>
            <a:endParaRPr lang="zh-CN" altLang="en-US"/>
          </a:p>
        </p:txBody>
      </p:sp>
    </p:spTree>
    <p:extLst>
      <p:ext uri="{BB962C8B-B14F-4D97-AF65-F5344CB8AC3E}">
        <p14:creationId xmlns:p14="http://schemas.microsoft.com/office/powerpoint/2010/main" val="199209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16</a:t>
            </a:fld>
            <a:endParaRPr lang="zh-CN" altLang="en-US"/>
          </a:p>
        </p:txBody>
      </p:sp>
    </p:spTree>
    <p:extLst>
      <p:ext uri="{BB962C8B-B14F-4D97-AF65-F5344CB8AC3E}">
        <p14:creationId xmlns:p14="http://schemas.microsoft.com/office/powerpoint/2010/main" val="23332877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17</a:t>
            </a:fld>
            <a:endParaRPr lang="zh-CN" altLang="en-US"/>
          </a:p>
        </p:txBody>
      </p:sp>
    </p:spTree>
    <p:extLst>
      <p:ext uri="{BB962C8B-B14F-4D97-AF65-F5344CB8AC3E}">
        <p14:creationId xmlns:p14="http://schemas.microsoft.com/office/powerpoint/2010/main" val="9556068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18</a:t>
            </a:fld>
            <a:endParaRPr lang="zh-CN" altLang="en-US"/>
          </a:p>
        </p:txBody>
      </p:sp>
    </p:spTree>
    <p:extLst>
      <p:ext uri="{BB962C8B-B14F-4D97-AF65-F5344CB8AC3E}">
        <p14:creationId xmlns:p14="http://schemas.microsoft.com/office/powerpoint/2010/main" val="35964439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19</a:t>
            </a:fld>
            <a:endParaRPr lang="zh-CN" altLang="en-US"/>
          </a:p>
        </p:txBody>
      </p:sp>
    </p:spTree>
    <p:extLst>
      <p:ext uri="{BB962C8B-B14F-4D97-AF65-F5344CB8AC3E}">
        <p14:creationId xmlns:p14="http://schemas.microsoft.com/office/powerpoint/2010/main" val="4064750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20</a:t>
            </a:fld>
            <a:endParaRPr lang="zh-CN" altLang="en-US"/>
          </a:p>
        </p:txBody>
      </p:sp>
    </p:spTree>
    <p:extLst>
      <p:ext uri="{BB962C8B-B14F-4D97-AF65-F5344CB8AC3E}">
        <p14:creationId xmlns:p14="http://schemas.microsoft.com/office/powerpoint/2010/main" val="2244472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21</a:t>
            </a:fld>
            <a:endParaRPr lang="zh-CN" altLang="en-US"/>
          </a:p>
        </p:txBody>
      </p:sp>
    </p:spTree>
    <p:extLst>
      <p:ext uri="{BB962C8B-B14F-4D97-AF65-F5344CB8AC3E}">
        <p14:creationId xmlns:p14="http://schemas.microsoft.com/office/powerpoint/2010/main" val="3056895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22</a:t>
            </a:fld>
            <a:endParaRPr lang="zh-CN" altLang="en-US"/>
          </a:p>
        </p:txBody>
      </p:sp>
    </p:spTree>
    <p:extLst>
      <p:ext uri="{BB962C8B-B14F-4D97-AF65-F5344CB8AC3E}">
        <p14:creationId xmlns:p14="http://schemas.microsoft.com/office/powerpoint/2010/main" val="4111291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a:t>
            </a:fld>
            <a:endParaRPr lang="zh-CN" altLang="en-US"/>
          </a:p>
        </p:txBody>
      </p:sp>
    </p:spTree>
    <p:extLst>
      <p:ext uri="{BB962C8B-B14F-4D97-AF65-F5344CB8AC3E}">
        <p14:creationId xmlns:p14="http://schemas.microsoft.com/office/powerpoint/2010/main" val="2236672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23</a:t>
            </a:fld>
            <a:endParaRPr lang="zh-CN" altLang="en-US"/>
          </a:p>
        </p:txBody>
      </p:sp>
    </p:spTree>
    <p:extLst>
      <p:ext uri="{BB962C8B-B14F-4D97-AF65-F5344CB8AC3E}">
        <p14:creationId xmlns:p14="http://schemas.microsoft.com/office/powerpoint/2010/main" val="38511550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24</a:t>
            </a:fld>
            <a:endParaRPr lang="zh-CN" altLang="en-US"/>
          </a:p>
        </p:txBody>
      </p:sp>
    </p:spTree>
    <p:extLst>
      <p:ext uri="{BB962C8B-B14F-4D97-AF65-F5344CB8AC3E}">
        <p14:creationId xmlns:p14="http://schemas.microsoft.com/office/powerpoint/2010/main" val="2730064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25</a:t>
            </a:fld>
            <a:endParaRPr lang="zh-CN" altLang="en-US"/>
          </a:p>
        </p:txBody>
      </p:sp>
    </p:spTree>
    <p:extLst>
      <p:ext uri="{BB962C8B-B14F-4D97-AF65-F5344CB8AC3E}">
        <p14:creationId xmlns:p14="http://schemas.microsoft.com/office/powerpoint/2010/main" val="39025315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26</a:t>
            </a:fld>
            <a:endParaRPr lang="zh-CN" altLang="en-US"/>
          </a:p>
        </p:txBody>
      </p:sp>
    </p:spTree>
    <p:extLst>
      <p:ext uri="{BB962C8B-B14F-4D97-AF65-F5344CB8AC3E}">
        <p14:creationId xmlns:p14="http://schemas.microsoft.com/office/powerpoint/2010/main" val="12769191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27</a:t>
            </a:fld>
            <a:endParaRPr lang="zh-CN" altLang="en-US"/>
          </a:p>
        </p:txBody>
      </p:sp>
    </p:spTree>
    <p:extLst>
      <p:ext uri="{BB962C8B-B14F-4D97-AF65-F5344CB8AC3E}">
        <p14:creationId xmlns:p14="http://schemas.microsoft.com/office/powerpoint/2010/main" val="32807062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28</a:t>
            </a:fld>
            <a:endParaRPr lang="zh-CN" altLang="en-US"/>
          </a:p>
        </p:txBody>
      </p:sp>
    </p:spTree>
    <p:extLst>
      <p:ext uri="{BB962C8B-B14F-4D97-AF65-F5344CB8AC3E}">
        <p14:creationId xmlns:p14="http://schemas.microsoft.com/office/powerpoint/2010/main" val="1911390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29</a:t>
            </a:fld>
            <a:endParaRPr lang="zh-CN" altLang="en-US"/>
          </a:p>
        </p:txBody>
      </p:sp>
    </p:spTree>
    <p:extLst>
      <p:ext uri="{BB962C8B-B14F-4D97-AF65-F5344CB8AC3E}">
        <p14:creationId xmlns:p14="http://schemas.microsoft.com/office/powerpoint/2010/main" val="586146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30</a:t>
            </a:fld>
            <a:endParaRPr lang="zh-CN" altLang="en-US"/>
          </a:p>
        </p:txBody>
      </p:sp>
    </p:spTree>
    <p:extLst>
      <p:ext uri="{BB962C8B-B14F-4D97-AF65-F5344CB8AC3E}">
        <p14:creationId xmlns:p14="http://schemas.microsoft.com/office/powerpoint/2010/main" val="21694435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31</a:t>
            </a:fld>
            <a:endParaRPr lang="zh-CN" altLang="en-US"/>
          </a:p>
        </p:txBody>
      </p:sp>
    </p:spTree>
    <p:extLst>
      <p:ext uri="{BB962C8B-B14F-4D97-AF65-F5344CB8AC3E}">
        <p14:creationId xmlns:p14="http://schemas.microsoft.com/office/powerpoint/2010/main" val="15834394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32</a:t>
            </a:fld>
            <a:endParaRPr lang="zh-CN" altLang="en-US"/>
          </a:p>
        </p:txBody>
      </p:sp>
    </p:spTree>
    <p:extLst>
      <p:ext uri="{BB962C8B-B14F-4D97-AF65-F5344CB8AC3E}">
        <p14:creationId xmlns:p14="http://schemas.microsoft.com/office/powerpoint/2010/main" val="2454934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a:t>
            </a:fld>
            <a:endParaRPr lang="zh-CN" altLang="en-US"/>
          </a:p>
        </p:txBody>
      </p:sp>
    </p:spTree>
    <p:extLst>
      <p:ext uri="{BB962C8B-B14F-4D97-AF65-F5344CB8AC3E}">
        <p14:creationId xmlns:p14="http://schemas.microsoft.com/office/powerpoint/2010/main" val="1358463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33</a:t>
            </a:fld>
            <a:endParaRPr lang="zh-CN" altLang="en-US"/>
          </a:p>
        </p:txBody>
      </p:sp>
    </p:spTree>
    <p:extLst>
      <p:ext uri="{BB962C8B-B14F-4D97-AF65-F5344CB8AC3E}">
        <p14:creationId xmlns:p14="http://schemas.microsoft.com/office/powerpoint/2010/main" val="35933774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34</a:t>
            </a:fld>
            <a:endParaRPr lang="zh-CN" altLang="en-US"/>
          </a:p>
        </p:txBody>
      </p:sp>
    </p:spTree>
    <p:extLst>
      <p:ext uri="{BB962C8B-B14F-4D97-AF65-F5344CB8AC3E}">
        <p14:creationId xmlns:p14="http://schemas.microsoft.com/office/powerpoint/2010/main" val="25691047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35</a:t>
            </a:fld>
            <a:endParaRPr lang="zh-CN" altLang="en-US"/>
          </a:p>
        </p:txBody>
      </p:sp>
    </p:spTree>
    <p:extLst>
      <p:ext uri="{BB962C8B-B14F-4D97-AF65-F5344CB8AC3E}">
        <p14:creationId xmlns:p14="http://schemas.microsoft.com/office/powerpoint/2010/main" val="29103677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36</a:t>
            </a:fld>
            <a:endParaRPr lang="zh-CN" altLang="en-US"/>
          </a:p>
        </p:txBody>
      </p:sp>
    </p:spTree>
    <p:extLst>
      <p:ext uri="{BB962C8B-B14F-4D97-AF65-F5344CB8AC3E}">
        <p14:creationId xmlns:p14="http://schemas.microsoft.com/office/powerpoint/2010/main" val="3422906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37</a:t>
            </a:fld>
            <a:endParaRPr lang="zh-CN" altLang="en-US"/>
          </a:p>
        </p:txBody>
      </p:sp>
    </p:spTree>
    <p:extLst>
      <p:ext uri="{BB962C8B-B14F-4D97-AF65-F5344CB8AC3E}">
        <p14:creationId xmlns:p14="http://schemas.microsoft.com/office/powerpoint/2010/main" val="29956664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38</a:t>
            </a:fld>
            <a:endParaRPr lang="zh-CN" altLang="en-US"/>
          </a:p>
        </p:txBody>
      </p:sp>
    </p:spTree>
    <p:extLst>
      <p:ext uri="{BB962C8B-B14F-4D97-AF65-F5344CB8AC3E}">
        <p14:creationId xmlns:p14="http://schemas.microsoft.com/office/powerpoint/2010/main" val="35235765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39</a:t>
            </a:fld>
            <a:endParaRPr lang="zh-CN" altLang="en-US"/>
          </a:p>
        </p:txBody>
      </p:sp>
    </p:spTree>
    <p:extLst>
      <p:ext uri="{BB962C8B-B14F-4D97-AF65-F5344CB8AC3E}">
        <p14:creationId xmlns:p14="http://schemas.microsoft.com/office/powerpoint/2010/main" val="3734739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40</a:t>
            </a:fld>
            <a:endParaRPr lang="zh-CN" altLang="en-US"/>
          </a:p>
        </p:txBody>
      </p:sp>
    </p:spTree>
    <p:extLst>
      <p:ext uri="{BB962C8B-B14F-4D97-AF65-F5344CB8AC3E}">
        <p14:creationId xmlns:p14="http://schemas.microsoft.com/office/powerpoint/2010/main" val="25291555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41</a:t>
            </a:fld>
            <a:endParaRPr lang="zh-CN" altLang="en-US"/>
          </a:p>
        </p:txBody>
      </p:sp>
    </p:spTree>
    <p:extLst>
      <p:ext uri="{BB962C8B-B14F-4D97-AF65-F5344CB8AC3E}">
        <p14:creationId xmlns:p14="http://schemas.microsoft.com/office/powerpoint/2010/main" val="4229112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42</a:t>
            </a:fld>
            <a:endParaRPr lang="zh-CN" altLang="en-US"/>
          </a:p>
        </p:txBody>
      </p:sp>
    </p:spTree>
    <p:extLst>
      <p:ext uri="{BB962C8B-B14F-4D97-AF65-F5344CB8AC3E}">
        <p14:creationId xmlns:p14="http://schemas.microsoft.com/office/powerpoint/2010/main" val="1557033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a:t>
            </a:fld>
            <a:endParaRPr lang="zh-CN" altLang="en-US"/>
          </a:p>
        </p:txBody>
      </p:sp>
    </p:spTree>
    <p:extLst>
      <p:ext uri="{BB962C8B-B14F-4D97-AF65-F5344CB8AC3E}">
        <p14:creationId xmlns:p14="http://schemas.microsoft.com/office/powerpoint/2010/main" val="27893586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43</a:t>
            </a:fld>
            <a:endParaRPr lang="zh-CN" altLang="en-US"/>
          </a:p>
        </p:txBody>
      </p:sp>
    </p:spTree>
    <p:extLst>
      <p:ext uri="{BB962C8B-B14F-4D97-AF65-F5344CB8AC3E}">
        <p14:creationId xmlns:p14="http://schemas.microsoft.com/office/powerpoint/2010/main" val="14722579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44</a:t>
            </a:fld>
            <a:endParaRPr lang="zh-CN" altLang="en-US"/>
          </a:p>
        </p:txBody>
      </p:sp>
    </p:spTree>
    <p:extLst>
      <p:ext uri="{BB962C8B-B14F-4D97-AF65-F5344CB8AC3E}">
        <p14:creationId xmlns:p14="http://schemas.microsoft.com/office/powerpoint/2010/main" val="1201022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45</a:t>
            </a:fld>
            <a:endParaRPr lang="zh-CN" altLang="en-US"/>
          </a:p>
        </p:txBody>
      </p:sp>
    </p:spTree>
    <p:extLst>
      <p:ext uri="{BB962C8B-B14F-4D97-AF65-F5344CB8AC3E}">
        <p14:creationId xmlns:p14="http://schemas.microsoft.com/office/powerpoint/2010/main" val="8513642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46</a:t>
            </a:fld>
            <a:endParaRPr lang="zh-CN" altLang="en-US"/>
          </a:p>
        </p:txBody>
      </p:sp>
    </p:spTree>
    <p:extLst>
      <p:ext uri="{BB962C8B-B14F-4D97-AF65-F5344CB8AC3E}">
        <p14:creationId xmlns:p14="http://schemas.microsoft.com/office/powerpoint/2010/main" val="9861516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47</a:t>
            </a:fld>
            <a:endParaRPr lang="zh-CN" altLang="en-US"/>
          </a:p>
        </p:txBody>
      </p:sp>
    </p:spTree>
    <p:extLst>
      <p:ext uri="{BB962C8B-B14F-4D97-AF65-F5344CB8AC3E}">
        <p14:creationId xmlns:p14="http://schemas.microsoft.com/office/powerpoint/2010/main" val="14416414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48</a:t>
            </a:fld>
            <a:endParaRPr lang="zh-CN" altLang="en-US"/>
          </a:p>
        </p:txBody>
      </p:sp>
    </p:spTree>
    <p:extLst>
      <p:ext uri="{BB962C8B-B14F-4D97-AF65-F5344CB8AC3E}">
        <p14:creationId xmlns:p14="http://schemas.microsoft.com/office/powerpoint/2010/main" val="22991401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49</a:t>
            </a:fld>
            <a:endParaRPr lang="zh-CN" altLang="en-US"/>
          </a:p>
        </p:txBody>
      </p:sp>
    </p:spTree>
    <p:extLst>
      <p:ext uri="{BB962C8B-B14F-4D97-AF65-F5344CB8AC3E}">
        <p14:creationId xmlns:p14="http://schemas.microsoft.com/office/powerpoint/2010/main" val="10590152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50</a:t>
            </a:fld>
            <a:endParaRPr lang="zh-CN" altLang="en-US"/>
          </a:p>
        </p:txBody>
      </p:sp>
    </p:spTree>
    <p:extLst>
      <p:ext uri="{BB962C8B-B14F-4D97-AF65-F5344CB8AC3E}">
        <p14:creationId xmlns:p14="http://schemas.microsoft.com/office/powerpoint/2010/main" val="42069407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51</a:t>
            </a:fld>
            <a:endParaRPr lang="zh-CN" altLang="en-US"/>
          </a:p>
        </p:txBody>
      </p:sp>
    </p:spTree>
    <p:extLst>
      <p:ext uri="{BB962C8B-B14F-4D97-AF65-F5344CB8AC3E}">
        <p14:creationId xmlns:p14="http://schemas.microsoft.com/office/powerpoint/2010/main" val="16705084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52</a:t>
            </a:fld>
            <a:endParaRPr lang="zh-CN" altLang="en-US"/>
          </a:p>
        </p:txBody>
      </p:sp>
    </p:spTree>
    <p:extLst>
      <p:ext uri="{BB962C8B-B14F-4D97-AF65-F5344CB8AC3E}">
        <p14:creationId xmlns:p14="http://schemas.microsoft.com/office/powerpoint/2010/main" val="3204827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a:t>
            </a:fld>
            <a:endParaRPr lang="zh-CN" altLang="en-US"/>
          </a:p>
        </p:txBody>
      </p:sp>
    </p:spTree>
    <p:extLst>
      <p:ext uri="{BB962C8B-B14F-4D97-AF65-F5344CB8AC3E}">
        <p14:creationId xmlns:p14="http://schemas.microsoft.com/office/powerpoint/2010/main" val="36465567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53</a:t>
            </a:fld>
            <a:endParaRPr lang="zh-CN" altLang="en-US"/>
          </a:p>
        </p:txBody>
      </p:sp>
    </p:spTree>
    <p:extLst>
      <p:ext uri="{BB962C8B-B14F-4D97-AF65-F5344CB8AC3E}">
        <p14:creationId xmlns:p14="http://schemas.microsoft.com/office/powerpoint/2010/main" val="21846211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54</a:t>
            </a:fld>
            <a:endParaRPr lang="zh-CN" altLang="en-US"/>
          </a:p>
        </p:txBody>
      </p:sp>
    </p:spTree>
    <p:extLst>
      <p:ext uri="{BB962C8B-B14F-4D97-AF65-F5344CB8AC3E}">
        <p14:creationId xmlns:p14="http://schemas.microsoft.com/office/powerpoint/2010/main" val="21094504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55</a:t>
            </a:fld>
            <a:endParaRPr lang="zh-CN" altLang="en-US"/>
          </a:p>
        </p:txBody>
      </p:sp>
    </p:spTree>
    <p:extLst>
      <p:ext uri="{BB962C8B-B14F-4D97-AF65-F5344CB8AC3E}">
        <p14:creationId xmlns:p14="http://schemas.microsoft.com/office/powerpoint/2010/main" val="23097191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56</a:t>
            </a:fld>
            <a:endParaRPr lang="zh-CN" altLang="en-US"/>
          </a:p>
        </p:txBody>
      </p:sp>
    </p:spTree>
    <p:extLst>
      <p:ext uri="{BB962C8B-B14F-4D97-AF65-F5344CB8AC3E}">
        <p14:creationId xmlns:p14="http://schemas.microsoft.com/office/powerpoint/2010/main" val="63290995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57</a:t>
            </a:fld>
            <a:endParaRPr lang="zh-CN" altLang="en-US"/>
          </a:p>
        </p:txBody>
      </p:sp>
    </p:spTree>
    <p:extLst>
      <p:ext uri="{BB962C8B-B14F-4D97-AF65-F5344CB8AC3E}">
        <p14:creationId xmlns:p14="http://schemas.microsoft.com/office/powerpoint/2010/main" val="35920443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58</a:t>
            </a:fld>
            <a:endParaRPr lang="zh-CN" altLang="en-US"/>
          </a:p>
        </p:txBody>
      </p:sp>
    </p:spTree>
    <p:extLst>
      <p:ext uri="{BB962C8B-B14F-4D97-AF65-F5344CB8AC3E}">
        <p14:creationId xmlns:p14="http://schemas.microsoft.com/office/powerpoint/2010/main" val="87196183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59</a:t>
            </a:fld>
            <a:endParaRPr lang="zh-CN" altLang="en-US"/>
          </a:p>
        </p:txBody>
      </p:sp>
    </p:spTree>
    <p:extLst>
      <p:ext uri="{BB962C8B-B14F-4D97-AF65-F5344CB8AC3E}">
        <p14:creationId xmlns:p14="http://schemas.microsoft.com/office/powerpoint/2010/main" val="24601786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60</a:t>
            </a:fld>
            <a:endParaRPr lang="zh-CN" altLang="en-US"/>
          </a:p>
        </p:txBody>
      </p:sp>
    </p:spTree>
    <p:extLst>
      <p:ext uri="{BB962C8B-B14F-4D97-AF65-F5344CB8AC3E}">
        <p14:creationId xmlns:p14="http://schemas.microsoft.com/office/powerpoint/2010/main" val="23850792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61</a:t>
            </a:fld>
            <a:endParaRPr lang="zh-CN" altLang="en-US"/>
          </a:p>
        </p:txBody>
      </p:sp>
    </p:spTree>
    <p:extLst>
      <p:ext uri="{BB962C8B-B14F-4D97-AF65-F5344CB8AC3E}">
        <p14:creationId xmlns:p14="http://schemas.microsoft.com/office/powerpoint/2010/main" val="8983792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62</a:t>
            </a:fld>
            <a:endParaRPr lang="zh-CN" altLang="en-US"/>
          </a:p>
        </p:txBody>
      </p:sp>
    </p:spTree>
    <p:extLst>
      <p:ext uri="{BB962C8B-B14F-4D97-AF65-F5344CB8AC3E}">
        <p14:creationId xmlns:p14="http://schemas.microsoft.com/office/powerpoint/2010/main" val="32766418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a:t>
            </a:fld>
            <a:endParaRPr lang="zh-CN" altLang="en-US"/>
          </a:p>
        </p:txBody>
      </p:sp>
    </p:spTree>
    <p:extLst>
      <p:ext uri="{BB962C8B-B14F-4D97-AF65-F5344CB8AC3E}">
        <p14:creationId xmlns:p14="http://schemas.microsoft.com/office/powerpoint/2010/main" val="4402506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63</a:t>
            </a:fld>
            <a:endParaRPr lang="zh-CN" altLang="en-US"/>
          </a:p>
        </p:txBody>
      </p:sp>
    </p:spTree>
    <p:extLst>
      <p:ext uri="{BB962C8B-B14F-4D97-AF65-F5344CB8AC3E}">
        <p14:creationId xmlns:p14="http://schemas.microsoft.com/office/powerpoint/2010/main" val="366231009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64</a:t>
            </a:fld>
            <a:endParaRPr lang="zh-CN" altLang="en-US"/>
          </a:p>
        </p:txBody>
      </p:sp>
    </p:spTree>
    <p:extLst>
      <p:ext uri="{BB962C8B-B14F-4D97-AF65-F5344CB8AC3E}">
        <p14:creationId xmlns:p14="http://schemas.microsoft.com/office/powerpoint/2010/main" val="24664635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65</a:t>
            </a:fld>
            <a:endParaRPr lang="zh-CN" altLang="en-US"/>
          </a:p>
        </p:txBody>
      </p:sp>
    </p:spTree>
    <p:extLst>
      <p:ext uri="{BB962C8B-B14F-4D97-AF65-F5344CB8AC3E}">
        <p14:creationId xmlns:p14="http://schemas.microsoft.com/office/powerpoint/2010/main" val="71972155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66</a:t>
            </a:fld>
            <a:endParaRPr lang="zh-CN" altLang="en-US"/>
          </a:p>
        </p:txBody>
      </p:sp>
    </p:spTree>
    <p:extLst>
      <p:ext uri="{BB962C8B-B14F-4D97-AF65-F5344CB8AC3E}">
        <p14:creationId xmlns:p14="http://schemas.microsoft.com/office/powerpoint/2010/main" val="106481337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67</a:t>
            </a:fld>
            <a:endParaRPr lang="zh-CN" altLang="en-US"/>
          </a:p>
        </p:txBody>
      </p:sp>
    </p:spTree>
    <p:extLst>
      <p:ext uri="{BB962C8B-B14F-4D97-AF65-F5344CB8AC3E}">
        <p14:creationId xmlns:p14="http://schemas.microsoft.com/office/powerpoint/2010/main" val="249054807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68</a:t>
            </a:fld>
            <a:endParaRPr lang="zh-CN" altLang="en-US"/>
          </a:p>
        </p:txBody>
      </p:sp>
    </p:spTree>
    <p:extLst>
      <p:ext uri="{BB962C8B-B14F-4D97-AF65-F5344CB8AC3E}">
        <p14:creationId xmlns:p14="http://schemas.microsoft.com/office/powerpoint/2010/main" val="20027265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69</a:t>
            </a:fld>
            <a:endParaRPr lang="zh-CN" altLang="en-US"/>
          </a:p>
        </p:txBody>
      </p:sp>
    </p:spTree>
    <p:extLst>
      <p:ext uri="{BB962C8B-B14F-4D97-AF65-F5344CB8AC3E}">
        <p14:creationId xmlns:p14="http://schemas.microsoft.com/office/powerpoint/2010/main" val="33058033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70</a:t>
            </a:fld>
            <a:endParaRPr lang="zh-CN" altLang="en-US"/>
          </a:p>
        </p:txBody>
      </p:sp>
    </p:spTree>
    <p:extLst>
      <p:ext uri="{BB962C8B-B14F-4D97-AF65-F5344CB8AC3E}">
        <p14:creationId xmlns:p14="http://schemas.microsoft.com/office/powerpoint/2010/main" val="26098161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71</a:t>
            </a:fld>
            <a:endParaRPr lang="zh-CN" altLang="en-US"/>
          </a:p>
        </p:txBody>
      </p:sp>
    </p:spTree>
    <p:extLst>
      <p:ext uri="{BB962C8B-B14F-4D97-AF65-F5344CB8AC3E}">
        <p14:creationId xmlns:p14="http://schemas.microsoft.com/office/powerpoint/2010/main" val="12224127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72</a:t>
            </a:fld>
            <a:endParaRPr lang="zh-CN" altLang="en-US"/>
          </a:p>
        </p:txBody>
      </p:sp>
    </p:spTree>
    <p:extLst>
      <p:ext uri="{BB962C8B-B14F-4D97-AF65-F5344CB8AC3E}">
        <p14:creationId xmlns:p14="http://schemas.microsoft.com/office/powerpoint/2010/main" val="3347653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a:t>
            </a:fld>
            <a:endParaRPr lang="zh-CN" altLang="en-US"/>
          </a:p>
        </p:txBody>
      </p:sp>
    </p:spTree>
    <p:extLst>
      <p:ext uri="{BB962C8B-B14F-4D97-AF65-F5344CB8AC3E}">
        <p14:creationId xmlns:p14="http://schemas.microsoft.com/office/powerpoint/2010/main" val="387558577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73</a:t>
            </a:fld>
            <a:endParaRPr lang="zh-CN" altLang="en-US"/>
          </a:p>
        </p:txBody>
      </p:sp>
    </p:spTree>
    <p:extLst>
      <p:ext uri="{BB962C8B-B14F-4D97-AF65-F5344CB8AC3E}">
        <p14:creationId xmlns:p14="http://schemas.microsoft.com/office/powerpoint/2010/main" val="404685260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74</a:t>
            </a:fld>
            <a:endParaRPr lang="zh-CN" altLang="en-US"/>
          </a:p>
        </p:txBody>
      </p:sp>
    </p:spTree>
    <p:extLst>
      <p:ext uri="{BB962C8B-B14F-4D97-AF65-F5344CB8AC3E}">
        <p14:creationId xmlns:p14="http://schemas.microsoft.com/office/powerpoint/2010/main" val="272059636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75</a:t>
            </a:fld>
            <a:endParaRPr lang="zh-CN" altLang="en-US"/>
          </a:p>
        </p:txBody>
      </p:sp>
    </p:spTree>
    <p:extLst>
      <p:ext uri="{BB962C8B-B14F-4D97-AF65-F5344CB8AC3E}">
        <p14:creationId xmlns:p14="http://schemas.microsoft.com/office/powerpoint/2010/main" val="187960370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76</a:t>
            </a:fld>
            <a:endParaRPr lang="zh-CN" altLang="en-US"/>
          </a:p>
        </p:txBody>
      </p:sp>
    </p:spTree>
    <p:extLst>
      <p:ext uri="{BB962C8B-B14F-4D97-AF65-F5344CB8AC3E}">
        <p14:creationId xmlns:p14="http://schemas.microsoft.com/office/powerpoint/2010/main" val="370747358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77</a:t>
            </a:fld>
            <a:endParaRPr lang="zh-CN" altLang="en-US"/>
          </a:p>
        </p:txBody>
      </p:sp>
    </p:spTree>
    <p:extLst>
      <p:ext uri="{BB962C8B-B14F-4D97-AF65-F5344CB8AC3E}">
        <p14:creationId xmlns:p14="http://schemas.microsoft.com/office/powerpoint/2010/main" val="368874322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78</a:t>
            </a:fld>
            <a:endParaRPr lang="zh-CN" altLang="en-US"/>
          </a:p>
        </p:txBody>
      </p:sp>
    </p:spTree>
    <p:extLst>
      <p:ext uri="{BB962C8B-B14F-4D97-AF65-F5344CB8AC3E}">
        <p14:creationId xmlns:p14="http://schemas.microsoft.com/office/powerpoint/2010/main" val="379367815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79</a:t>
            </a:fld>
            <a:endParaRPr lang="zh-CN" altLang="en-US"/>
          </a:p>
        </p:txBody>
      </p:sp>
    </p:spTree>
    <p:extLst>
      <p:ext uri="{BB962C8B-B14F-4D97-AF65-F5344CB8AC3E}">
        <p14:creationId xmlns:p14="http://schemas.microsoft.com/office/powerpoint/2010/main" val="36930708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80</a:t>
            </a:fld>
            <a:endParaRPr lang="zh-CN" altLang="en-US"/>
          </a:p>
        </p:txBody>
      </p:sp>
    </p:spTree>
    <p:extLst>
      <p:ext uri="{BB962C8B-B14F-4D97-AF65-F5344CB8AC3E}">
        <p14:creationId xmlns:p14="http://schemas.microsoft.com/office/powerpoint/2010/main" val="3919059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81</a:t>
            </a:fld>
            <a:endParaRPr lang="zh-CN" altLang="en-US"/>
          </a:p>
        </p:txBody>
      </p:sp>
    </p:spTree>
    <p:extLst>
      <p:ext uri="{BB962C8B-B14F-4D97-AF65-F5344CB8AC3E}">
        <p14:creationId xmlns:p14="http://schemas.microsoft.com/office/powerpoint/2010/main" val="51390981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82</a:t>
            </a:fld>
            <a:endParaRPr lang="zh-CN" altLang="en-US"/>
          </a:p>
        </p:txBody>
      </p:sp>
    </p:spTree>
    <p:extLst>
      <p:ext uri="{BB962C8B-B14F-4D97-AF65-F5344CB8AC3E}">
        <p14:creationId xmlns:p14="http://schemas.microsoft.com/office/powerpoint/2010/main" val="3966331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11</a:t>
            </a:fld>
            <a:endParaRPr lang="zh-CN" altLang="en-US"/>
          </a:p>
        </p:txBody>
      </p:sp>
    </p:spTree>
    <p:extLst>
      <p:ext uri="{BB962C8B-B14F-4D97-AF65-F5344CB8AC3E}">
        <p14:creationId xmlns:p14="http://schemas.microsoft.com/office/powerpoint/2010/main" val="21420116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83</a:t>
            </a:fld>
            <a:endParaRPr lang="zh-CN" altLang="en-US"/>
          </a:p>
        </p:txBody>
      </p:sp>
    </p:spTree>
    <p:extLst>
      <p:ext uri="{BB962C8B-B14F-4D97-AF65-F5344CB8AC3E}">
        <p14:creationId xmlns:p14="http://schemas.microsoft.com/office/powerpoint/2010/main" val="18673151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84</a:t>
            </a:fld>
            <a:endParaRPr lang="zh-CN" altLang="en-US"/>
          </a:p>
        </p:txBody>
      </p:sp>
    </p:spTree>
    <p:extLst>
      <p:ext uri="{BB962C8B-B14F-4D97-AF65-F5344CB8AC3E}">
        <p14:creationId xmlns:p14="http://schemas.microsoft.com/office/powerpoint/2010/main" val="17067152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85</a:t>
            </a:fld>
            <a:endParaRPr lang="zh-CN" altLang="en-US"/>
          </a:p>
        </p:txBody>
      </p:sp>
    </p:spTree>
    <p:extLst>
      <p:ext uri="{BB962C8B-B14F-4D97-AF65-F5344CB8AC3E}">
        <p14:creationId xmlns:p14="http://schemas.microsoft.com/office/powerpoint/2010/main" val="363941175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86</a:t>
            </a:fld>
            <a:endParaRPr lang="zh-CN" altLang="en-US"/>
          </a:p>
        </p:txBody>
      </p:sp>
    </p:spTree>
    <p:extLst>
      <p:ext uri="{BB962C8B-B14F-4D97-AF65-F5344CB8AC3E}">
        <p14:creationId xmlns:p14="http://schemas.microsoft.com/office/powerpoint/2010/main" val="298010676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87</a:t>
            </a:fld>
            <a:endParaRPr lang="zh-CN" altLang="en-US"/>
          </a:p>
        </p:txBody>
      </p:sp>
    </p:spTree>
    <p:extLst>
      <p:ext uri="{BB962C8B-B14F-4D97-AF65-F5344CB8AC3E}">
        <p14:creationId xmlns:p14="http://schemas.microsoft.com/office/powerpoint/2010/main" val="217979306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88</a:t>
            </a:fld>
            <a:endParaRPr lang="zh-CN" altLang="en-US"/>
          </a:p>
        </p:txBody>
      </p:sp>
    </p:spTree>
    <p:extLst>
      <p:ext uri="{BB962C8B-B14F-4D97-AF65-F5344CB8AC3E}">
        <p14:creationId xmlns:p14="http://schemas.microsoft.com/office/powerpoint/2010/main" val="370856150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89</a:t>
            </a:fld>
            <a:endParaRPr lang="zh-CN" altLang="en-US"/>
          </a:p>
        </p:txBody>
      </p:sp>
    </p:spTree>
    <p:extLst>
      <p:ext uri="{BB962C8B-B14F-4D97-AF65-F5344CB8AC3E}">
        <p14:creationId xmlns:p14="http://schemas.microsoft.com/office/powerpoint/2010/main" val="381169123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90</a:t>
            </a:fld>
            <a:endParaRPr lang="zh-CN" altLang="en-US"/>
          </a:p>
        </p:txBody>
      </p:sp>
    </p:spTree>
    <p:extLst>
      <p:ext uri="{BB962C8B-B14F-4D97-AF65-F5344CB8AC3E}">
        <p14:creationId xmlns:p14="http://schemas.microsoft.com/office/powerpoint/2010/main" val="376991614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91</a:t>
            </a:fld>
            <a:endParaRPr lang="zh-CN" altLang="en-US"/>
          </a:p>
        </p:txBody>
      </p:sp>
    </p:spTree>
    <p:extLst>
      <p:ext uri="{BB962C8B-B14F-4D97-AF65-F5344CB8AC3E}">
        <p14:creationId xmlns:p14="http://schemas.microsoft.com/office/powerpoint/2010/main" val="85472712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92</a:t>
            </a:fld>
            <a:endParaRPr lang="zh-CN" altLang="en-US"/>
          </a:p>
        </p:txBody>
      </p:sp>
    </p:spTree>
    <p:extLst>
      <p:ext uri="{BB962C8B-B14F-4D97-AF65-F5344CB8AC3E}">
        <p14:creationId xmlns:p14="http://schemas.microsoft.com/office/powerpoint/2010/main" val="653218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12</a:t>
            </a:fld>
            <a:endParaRPr lang="zh-CN" altLang="en-US"/>
          </a:p>
        </p:txBody>
      </p:sp>
    </p:spTree>
    <p:extLst>
      <p:ext uri="{BB962C8B-B14F-4D97-AF65-F5344CB8AC3E}">
        <p14:creationId xmlns:p14="http://schemas.microsoft.com/office/powerpoint/2010/main" val="114760718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93</a:t>
            </a:fld>
            <a:endParaRPr lang="zh-CN" altLang="en-US"/>
          </a:p>
        </p:txBody>
      </p:sp>
    </p:spTree>
    <p:extLst>
      <p:ext uri="{BB962C8B-B14F-4D97-AF65-F5344CB8AC3E}">
        <p14:creationId xmlns:p14="http://schemas.microsoft.com/office/powerpoint/2010/main" val="332587368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94</a:t>
            </a:fld>
            <a:endParaRPr lang="zh-CN" altLang="en-US"/>
          </a:p>
        </p:txBody>
      </p:sp>
    </p:spTree>
    <p:extLst>
      <p:ext uri="{BB962C8B-B14F-4D97-AF65-F5344CB8AC3E}">
        <p14:creationId xmlns:p14="http://schemas.microsoft.com/office/powerpoint/2010/main" val="360111506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95</a:t>
            </a:fld>
            <a:endParaRPr lang="zh-CN" altLang="en-US"/>
          </a:p>
        </p:txBody>
      </p:sp>
    </p:spTree>
    <p:extLst>
      <p:ext uri="{BB962C8B-B14F-4D97-AF65-F5344CB8AC3E}">
        <p14:creationId xmlns:p14="http://schemas.microsoft.com/office/powerpoint/2010/main" val="251515309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96</a:t>
            </a:fld>
            <a:endParaRPr lang="zh-CN" altLang="en-US"/>
          </a:p>
        </p:txBody>
      </p:sp>
    </p:spTree>
    <p:extLst>
      <p:ext uri="{BB962C8B-B14F-4D97-AF65-F5344CB8AC3E}">
        <p14:creationId xmlns:p14="http://schemas.microsoft.com/office/powerpoint/2010/main" val="315345920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97</a:t>
            </a:fld>
            <a:endParaRPr lang="zh-CN" altLang="en-US"/>
          </a:p>
        </p:txBody>
      </p:sp>
    </p:spTree>
    <p:extLst>
      <p:ext uri="{BB962C8B-B14F-4D97-AF65-F5344CB8AC3E}">
        <p14:creationId xmlns:p14="http://schemas.microsoft.com/office/powerpoint/2010/main" val="70884882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98</a:t>
            </a:fld>
            <a:endParaRPr lang="zh-CN" altLang="en-US"/>
          </a:p>
        </p:txBody>
      </p:sp>
    </p:spTree>
    <p:extLst>
      <p:ext uri="{BB962C8B-B14F-4D97-AF65-F5344CB8AC3E}">
        <p14:creationId xmlns:p14="http://schemas.microsoft.com/office/powerpoint/2010/main" val="224537500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99</a:t>
            </a:fld>
            <a:endParaRPr lang="zh-CN" altLang="en-US"/>
          </a:p>
        </p:txBody>
      </p:sp>
    </p:spTree>
    <p:extLst>
      <p:ext uri="{BB962C8B-B14F-4D97-AF65-F5344CB8AC3E}">
        <p14:creationId xmlns:p14="http://schemas.microsoft.com/office/powerpoint/2010/main" val="368569200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100</a:t>
            </a:fld>
            <a:endParaRPr lang="zh-CN" altLang="en-US"/>
          </a:p>
        </p:txBody>
      </p:sp>
    </p:spTree>
    <p:extLst>
      <p:ext uri="{BB962C8B-B14F-4D97-AF65-F5344CB8AC3E}">
        <p14:creationId xmlns:p14="http://schemas.microsoft.com/office/powerpoint/2010/main" val="133003220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101</a:t>
            </a:fld>
            <a:endParaRPr lang="zh-CN" altLang="en-US"/>
          </a:p>
        </p:txBody>
      </p:sp>
    </p:spTree>
    <p:extLst>
      <p:ext uri="{BB962C8B-B14F-4D97-AF65-F5344CB8AC3E}">
        <p14:creationId xmlns:p14="http://schemas.microsoft.com/office/powerpoint/2010/main" val="237974261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48FDAC-67AB-4D09-ADC1-C5FB313C3D2C}" type="slidenum">
              <a:rPr lang="zh-CN" altLang="en-US" smtClean="0"/>
              <a:t>102</a:t>
            </a:fld>
            <a:endParaRPr lang="zh-CN" altLang="en-US"/>
          </a:p>
        </p:txBody>
      </p:sp>
    </p:spTree>
    <p:extLst>
      <p:ext uri="{BB962C8B-B14F-4D97-AF65-F5344CB8AC3E}">
        <p14:creationId xmlns:p14="http://schemas.microsoft.com/office/powerpoint/2010/main" val="446837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B909D2-29CA-412E-99F9-3E7992D205F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EE2C268-0483-4364-AFBF-4AD4262A6A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302FF19-6A18-487C-9498-13A28E5CEA3E}"/>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DDDDEFBF-6159-411F-872C-E98EE98973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67B7823-345F-4203-B0C9-6DC41BF5109C}"/>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1337179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F46349-D08E-4293-9C0D-F0EA109E5EF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F9F14E6-CECB-487B-9D76-F68880A15CB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241DDE8-108F-4DC6-8A4B-E5BF369A362A}"/>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A04D36FD-8FD7-426B-A56F-4652DB18ADD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FD73BCE-5D25-4109-BA73-CDF30D06D1EC}"/>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648093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24C7D10-CD2B-4736-9522-A67E00A491E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949384B-A5CF-4D28-91F4-49005CEF3F7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FCFF019-14AA-4D6F-A98D-3A40E011204D}"/>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D34081DC-495F-4376-A37B-02D2A9BC15B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86EB3E-EAB9-44C7-B601-44363DA0EF60}"/>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3224211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AA6C2B-D538-4FD8-8CA8-F12956A3D50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71C432D-F3CD-4A31-B21D-CC9B287C1C4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4FCDF0E-4D16-4E3B-9C27-C530DA86C7D4}"/>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509EE65C-0B42-4F57-BD5F-AE0F88D1A61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96E33EE-7A9A-4268-8955-CB75A3919264}"/>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2402219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F6C0ED-6BFF-40C6-B8B4-94674584087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CA29E65-C552-4086-A169-11E800E7ED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ADEDAFF-8562-47CF-BC24-9E87D7349CC7}"/>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A02260B4-1F98-414F-A958-BF4F54F2B90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6D4BAD-E8E4-49A2-8374-044C04AC3080}"/>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891892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30F797-47F1-483D-BBA0-00B003D94E6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F032FBE-A4AC-4D4F-9767-D948F3EB435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BC2A30B-6A1E-4599-B6CE-50FC8938ED0F}"/>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1E0DA6D-409A-49DB-B261-3B73D52602EB}"/>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6" name="页脚占位符 5">
            <a:extLst>
              <a:ext uri="{FF2B5EF4-FFF2-40B4-BE49-F238E27FC236}">
                <a16:creationId xmlns:a16="http://schemas.microsoft.com/office/drawing/2014/main" id="{F6310838-05FB-4376-89BC-6AAA8071D98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78B8A25-9F9E-4354-AD75-C6D0ED9A5999}"/>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4198111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F617AC-C764-465B-ABEC-A988C734988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943242C-7A32-469A-AB44-2FDC38F2E6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0D663B8-4CD5-4883-A432-153BD5148AA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2F91DFB-612D-4449-8D4B-A7F8A24D63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6951F8C-4539-4820-85B1-BAC88618688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33AEA9A-1B38-4FF0-8F07-037785B355B5}"/>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8" name="页脚占位符 7">
            <a:extLst>
              <a:ext uri="{FF2B5EF4-FFF2-40B4-BE49-F238E27FC236}">
                <a16:creationId xmlns:a16="http://schemas.microsoft.com/office/drawing/2014/main" id="{DCD851FA-787D-47AF-8A72-2261F6C7AF5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81D7653-41D5-46B6-A724-DF48F69148E3}"/>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250305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28B77C-9FEC-4419-B876-3580D568805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1AB6343-F348-4BF5-859C-D538E5E2F81E}"/>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4" name="页脚占位符 3">
            <a:extLst>
              <a:ext uri="{FF2B5EF4-FFF2-40B4-BE49-F238E27FC236}">
                <a16:creationId xmlns:a16="http://schemas.microsoft.com/office/drawing/2014/main" id="{C10ED5D5-15DA-4492-81EA-EF4D65B480C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E8A119B-DE61-4674-831A-6B0760D034FB}"/>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1105572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62251C1-A7AA-436E-AE3B-C2EFEF59D951}"/>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3" name="页脚占位符 2">
            <a:extLst>
              <a:ext uri="{FF2B5EF4-FFF2-40B4-BE49-F238E27FC236}">
                <a16:creationId xmlns:a16="http://schemas.microsoft.com/office/drawing/2014/main" id="{F16E62FF-08F5-47A0-A942-A9A59AC43D2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40AC7D5-5F14-4E79-912D-2CD504607491}"/>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3463240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CB5D1B-39B1-4D0E-8E60-CE06EE113BA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98D5555-D988-448B-965C-E31ECFFBD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198339ED-B92B-43CD-90BA-CD73019C53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CB0A7ED-44B1-4787-91AF-866A987252F2}"/>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6" name="页脚占位符 5">
            <a:extLst>
              <a:ext uri="{FF2B5EF4-FFF2-40B4-BE49-F238E27FC236}">
                <a16:creationId xmlns:a16="http://schemas.microsoft.com/office/drawing/2014/main" id="{2BB72F7B-DF8F-4655-BBCA-96E82100AC6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570C2D-9BC2-43AA-A94B-526C9066FF70}"/>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1932199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38E789-BB25-485B-8195-5E40DBB12D5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57B4CF9-0F1A-4C19-8B4C-B2E61DD94A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F118A51-2817-4E37-93F9-DF018B3157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1362785-5706-4807-BB87-2F90B1718EE6}"/>
              </a:ext>
            </a:extLst>
          </p:cNvPr>
          <p:cNvSpPr>
            <a:spLocks noGrp="1"/>
          </p:cNvSpPr>
          <p:nvPr>
            <p:ph type="dt" sz="half" idx="10"/>
          </p:nvPr>
        </p:nvSpPr>
        <p:spPr/>
        <p:txBody>
          <a:bodyPr/>
          <a:lstStyle/>
          <a:p>
            <a:fld id="{19DC1EFF-D51F-4B3A-B36D-E62471D0C512}" type="datetimeFigureOut">
              <a:rPr lang="zh-CN" altLang="en-US" smtClean="0"/>
              <a:t>2020-12-17</a:t>
            </a:fld>
            <a:endParaRPr lang="zh-CN" altLang="en-US"/>
          </a:p>
        </p:txBody>
      </p:sp>
      <p:sp>
        <p:nvSpPr>
          <p:cNvPr id="6" name="页脚占位符 5">
            <a:extLst>
              <a:ext uri="{FF2B5EF4-FFF2-40B4-BE49-F238E27FC236}">
                <a16:creationId xmlns:a16="http://schemas.microsoft.com/office/drawing/2014/main" id="{6718350C-F624-4714-87E9-A68F4C5580C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8B5F9BB-9F20-407A-9279-BAB81A4F2B94}"/>
              </a:ext>
            </a:extLst>
          </p:cNvPr>
          <p:cNvSpPr>
            <a:spLocks noGrp="1"/>
          </p:cNvSpPr>
          <p:nvPr>
            <p:ph type="sldNum" sz="quarter" idx="12"/>
          </p:nvPr>
        </p:nvSpPr>
        <p:spPr/>
        <p:txBody>
          <a:body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37241963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F0672CB-AB77-412F-B265-7830A5E214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B8108D5-2AA8-4005-B1AF-90F9271A8D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1C09AB0-4E73-4E8E-984F-45CBBB2528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DC1EFF-D51F-4B3A-B36D-E62471D0C512}" type="datetimeFigureOut">
              <a:rPr lang="zh-CN" altLang="en-US" smtClean="0"/>
              <a:t>2020-12-17</a:t>
            </a:fld>
            <a:endParaRPr lang="zh-CN" altLang="en-US"/>
          </a:p>
        </p:txBody>
      </p:sp>
      <p:sp>
        <p:nvSpPr>
          <p:cNvPr id="5" name="页脚占位符 4">
            <a:extLst>
              <a:ext uri="{FF2B5EF4-FFF2-40B4-BE49-F238E27FC236}">
                <a16:creationId xmlns:a16="http://schemas.microsoft.com/office/drawing/2014/main" id="{65944227-5A90-4B2B-BE07-7AC22055AD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B9A6F93-71CC-488E-A09C-6653F25F20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C4C832-7AF3-4A38-92E6-C4434A881D1F}" type="slidenum">
              <a:rPr lang="zh-CN" altLang="en-US" smtClean="0"/>
              <a:t>‹#›</a:t>
            </a:fld>
            <a:endParaRPr lang="zh-CN" altLang="en-US"/>
          </a:p>
        </p:txBody>
      </p:sp>
    </p:spTree>
    <p:extLst>
      <p:ext uri="{BB962C8B-B14F-4D97-AF65-F5344CB8AC3E}">
        <p14:creationId xmlns:p14="http://schemas.microsoft.com/office/powerpoint/2010/main" val="3204478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0.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101.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102.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9.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103.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65.jpeg"/><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104.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66.png"/><Relationship Id="rId2" Type="http://schemas.openxmlformats.org/officeDocument/2006/relationships/notesSlide" Target="../notesSlides/notesSlide10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105.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0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0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3.xm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2.png"/></Relationships>
</file>

<file path=ppt/slides/_rels/slide10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4.xml"/><Relationship Id="rId1" Type="http://schemas.openxmlformats.org/officeDocument/2006/relationships/slideLayout" Target="../slideLayouts/slideLayout2.xml"/><Relationship Id="rId6" Type="http://schemas.openxmlformats.org/officeDocument/2006/relationships/image" Target="../media/image69.jpeg"/><Relationship Id="rId5" Type="http://schemas.openxmlformats.org/officeDocument/2006/relationships/image" Target="../media/image68.jpeg"/><Relationship Id="rId4" Type="http://schemas.openxmlformats.org/officeDocument/2006/relationships/image" Target="../media/image2.png"/></Relationships>
</file>

<file path=ppt/slides/_rels/slide10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5.xml"/><Relationship Id="rId1" Type="http://schemas.openxmlformats.org/officeDocument/2006/relationships/slideLayout" Target="../slideLayouts/slideLayout2.xml"/><Relationship Id="rId5" Type="http://schemas.openxmlformats.org/officeDocument/2006/relationships/image" Target="../media/image70.jpeg"/><Relationship Id="rId4" Type="http://schemas.openxmlformats.org/officeDocument/2006/relationships/image" Target="../media/image2.png"/></Relationships>
</file>

<file path=ppt/slides/_rels/slide10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6.xml"/><Relationship Id="rId1" Type="http://schemas.openxmlformats.org/officeDocument/2006/relationships/slideLayout" Target="../slideLayouts/slideLayout2.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7.xml"/><Relationship Id="rId1" Type="http://schemas.openxmlformats.org/officeDocument/2006/relationships/slideLayout" Target="../slideLayouts/slideLayout2.xml"/><Relationship Id="rId5" Type="http://schemas.openxmlformats.org/officeDocument/2006/relationships/image" Target="../media/image73.png"/><Relationship Id="rId4" Type="http://schemas.openxmlformats.org/officeDocument/2006/relationships/image" Target="../media/image2.png"/></Relationships>
</file>

<file path=ppt/slides/_rels/slide1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8.xml"/><Relationship Id="rId1" Type="http://schemas.openxmlformats.org/officeDocument/2006/relationships/slideLayout" Target="../slideLayouts/slideLayout2.xml"/><Relationship Id="rId6" Type="http://schemas.openxmlformats.org/officeDocument/2006/relationships/image" Target="../media/image75.png"/><Relationship Id="rId5" Type="http://schemas.openxmlformats.org/officeDocument/2006/relationships/image" Target="../media/image74.jpeg"/><Relationship Id="rId4" Type="http://schemas.openxmlformats.org/officeDocument/2006/relationships/image" Target="../media/image2.png"/></Relationships>
</file>

<file path=ppt/slides/_rels/slide112.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0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13.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0.xml"/><Relationship Id="rId1" Type="http://schemas.openxmlformats.org/officeDocument/2006/relationships/slideLayout" Target="../slideLayouts/slideLayout2.xml"/><Relationship Id="rId6" Type="http://schemas.openxmlformats.org/officeDocument/2006/relationships/image" Target="../media/image76.jpg"/><Relationship Id="rId5" Type="http://schemas.openxmlformats.org/officeDocument/2006/relationships/image" Target="../media/image2.png"/><Relationship Id="rId4" Type="http://schemas.openxmlformats.org/officeDocument/2006/relationships/image" Target="../media/image1.png"/></Relationships>
</file>

<file path=ppt/slides/_rels/slide114.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62.jpeg"/><Relationship Id="rId7" Type="http://schemas.openxmlformats.org/officeDocument/2006/relationships/image" Target="../media/image78.png"/><Relationship Id="rId2" Type="http://schemas.openxmlformats.org/officeDocument/2006/relationships/notesSlide" Target="../notesSlides/notesSlide111.xml"/><Relationship Id="rId1" Type="http://schemas.openxmlformats.org/officeDocument/2006/relationships/slideLayout" Target="../slideLayouts/slideLayout2.xml"/><Relationship Id="rId6" Type="http://schemas.openxmlformats.org/officeDocument/2006/relationships/image" Target="../media/image77.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80.png"/></Relationships>
</file>

<file path=ppt/slides/_rels/slide115.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82.png"/><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openxmlformats.org/officeDocument/2006/relationships/image" Target="../media/image81.png"/><Relationship Id="rId5" Type="http://schemas.openxmlformats.org/officeDocument/2006/relationships/image" Target="../media/image2.png"/><Relationship Id="rId4" Type="http://schemas.openxmlformats.org/officeDocument/2006/relationships/image" Target="../media/image1.png"/></Relationships>
</file>

<file path=ppt/slides/_rels/slide116.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17.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18.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5.xml"/><Relationship Id="rId1" Type="http://schemas.openxmlformats.org/officeDocument/2006/relationships/slideLayout" Target="../slideLayouts/slideLayout2.xml"/><Relationship Id="rId6" Type="http://schemas.openxmlformats.org/officeDocument/2006/relationships/image" Target="../media/image83.png"/><Relationship Id="rId5" Type="http://schemas.openxmlformats.org/officeDocument/2006/relationships/image" Target="../media/image2.png"/><Relationship Id="rId4" Type="http://schemas.openxmlformats.org/officeDocument/2006/relationships/image" Target="../media/image1.png"/></Relationships>
</file>

<file path=ppt/slides/_rels/slide119.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85.png"/><Relationship Id="rId2" Type="http://schemas.openxmlformats.org/officeDocument/2006/relationships/notesSlide" Target="../notesSlides/notesSlide116.xml"/><Relationship Id="rId1" Type="http://schemas.openxmlformats.org/officeDocument/2006/relationships/slideLayout" Target="../slideLayouts/slideLayout2.xml"/><Relationship Id="rId6" Type="http://schemas.openxmlformats.org/officeDocument/2006/relationships/image" Target="../media/image84.png"/><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0.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7.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2.png"/><Relationship Id="rId4" Type="http://schemas.openxmlformats.org/officeDocument/2006/relationships/image" Target="../media/image1.png"/></Relationships>
</file>

<file path=ppt/slides/_rels/slide121.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8.xml"/><Relationship Id="rId1" Type="http://schemas.openxmlformats.org/officeDocument/2006/relationships/slideLayout" Target="../slideLayouts/slideLayout2.xml"/><Relationship Id="rId6" Type="http://schemas.openxmlformats.org/officeDocument/2006/relationships/image" Target="../media/image87.png"/><Relationship Id="rId5" Type="http://schemas.openxmlformats.org/officeDocument/2006/relationships/image" Target="../media/image2.png"/><Relationship Id="rId4" Type="http://schemas.openxmlformats.org/officeDocument/2006/relationships/image" Target="../media/image1.png"/></Relationships>
</file>

<file path=ppt/slides/_rels/slide122.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19.xml"/><Relationship Id="rId1" Type="http://schemas.openxmlformats.org/officeDocument/2006/relationships/slideLayout" Target="../slideLayouts/slideLayout2.xml"/><Relationship Id="rId6" Type="http://schemas.openxmlformats.org/officeDocument/2006/relationships/image" Target="../media/image88.png"/><Relationship Id="rId5" Type="http://schemas.openxmlformats.org/officeDocument/2006/relationships/image" Target="../media/image2.png"/><Relationship Id="rId4" Type="http://schemas.openxmlformats.org/officeDocument/2006/relationships/image" Target="../media/image1.png"/></Relationships>
</file>

<file path=ppt/slides/_rels/slide123.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20.xml"/><Relationship Id="rId1" Type="http://schemas.openxmlformats.org/officeDocument/2006/relationships/slideLayout" Target="../slideLayouts/slideLayout2.xml"/><Relationship Id="rId6" Type="http://schemas.openxmlformats.org/officeDocument/2006/relationships/image" Target="../media/image88.png"/><Relationship Id="rId5" Type="http://schemas.openxmlformats.org/officeDocument/2006/relationships/image" Target="../media/image2.png"/><Relationship Id="rId4" Type="http://schemas.openxmlformats.org/officeDocument/2006/relationships/image" Target="../media/image1.png"/></Relationships>
</file>

<file path=ppt/slides/_rels/slide124.xml.rels><?xml version="1.0" encoding="UTF-8" standalone="yes"?>
<Relationships xmlns="http://schemas.openxmlformats.org/package/2006/relationships"><Relationship Id="rId3" Type="http://schemas.openxmlformats.org/officeDocument/2006/relationships/image" Target="../media/image62.jpeg"/><Relationship Id="rId7" Type="http://schemas.openxmlformats.org/officeDocument/2006/relationships/image" Target="../media/image90.png"/><Relationship Id="rId2" Type="http://schemas.openxmlformats.org/officeDocument/2006/relationships/notesSlide" Target="../notesSlides/notesSlide121.xml"/><Relationship Id="rId1" Type="http://schemas.openxmlformats.org/officeDocument/2006/relationships/slideLayout" Target="../slideLayouts/slideLayout2.xml"/><Relationship Id="rId6" Type="http://schemas.openxmlformats.org/officeDocument/2006/relationships/image" Target="../media/image89.png"/><Relationship Id="rId5" Type="http://schemas.openxmlformats.org/officeDocument/2006/relationships/image" Target="../media/image2.png"/><Relationship Id="rId4" Type="http://schemas.openxmlformats.org/officeDocument/2006/relationships/image" Target="../media/image1.png"/></Relationships>
</file>

<file path=ppt/slides/_rels/slide125.xml.rels><?xml version="1.0" encoding="UTF-8" standalone="yes"?>
<Relationships xmlns="http://schemas.openxmlformats.org/package/2006/relationships"><Relationship Id="rId8" Type="http://schemas.openxmlformats.org/officeDocument/2006/relationships/image" Target="../media/image91.png"/><Relationship Id="rId13" Type="http://schemas.microsoft.com/office/2007/relationships/hdphoto" Target="../media/hdphoto4.wdp"/><Relationship Id="rId18" Type="http://schemas.openxmlformats.org/officeDocument/2006/relationships/image" Target="../media/image96.png"/><Relationship Id="rId3" Type="http://schemas.openxmlformats.org/officeDocument/2006/relationships/image" Target="../media/image62.jpeg"/><Relationship Id="rId21" Type="http://schemas.openxmlformats.org/officeDocument/2006/relationships/image" Target="../media/image98.png"/><Relationship Id="rId7" Type="http://schemas.openxmlformats.org/officeDocument/2006/relationships/image" Target="../media/image90.png"/><Relationship Id="rId12" Type="http://schemas.openxmlformats.org/officeDocument/2006/relationships/image" Target="../media/image93.png"/><Relationship Id="rId17" Type="http://schemas.microsoft.com/office/2007/relationships/hdphoto" Target="../media/hdphoto6.wdp"/><Relationship Id="rId2" Type="http://schemas.openxmlformats.org/officeDocument/2006/relationships/notesSlide" Target="../notesSlides/notesSlide122.xml"/><Relationship Id="rId16" Type="http://schemas.openxmlformats.org/officeDocument/2006/relationships/image" Target="../media/image95.png"/><Relationship Id="rId20"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89.png"/><Relationship Id="rId11" Type="http://schemas.microsoft.com/office/2007/relationships/hdphoto" Target="../media/hdphoto3.wdp"/><Relationship Id="rId5" Type="http://schemas.openxmlformats.org/officeDocument/2006/relationships/image" Target="../media/image2.png"/><Relationship Id="rId15" Type="http://schemas.microsoft.com/office/2007/relationships/hdphoto" Target="../media/hdphoto5.wdp"/><Relationship Id="rId23" Type="http://schemas.openxmlformats.org/officeDocument/2006/relationships/image" Target="../media/image99.png"/><Relationship Id="rId10" Type="http://schemas.openxmlformats.org/officeDocument/2006/relationships/image" Target="../media/image92.png"/><Relationship Id="rId19" Type="http://schemas.microsoft.com/office/2007/relationships/hdphoto" Target="../media/hdphoto7.wdp"/><Relationship Id="rId4" Type="http://schemas.openxmlformats.org/officeDocument/2006/relationships/image" Target="../media/image1.png"/><Relationship Id="rId9" Type="http://schemas.microsoft.com/office/2007/relationships/hdphoto" Target="../media/hdphoto2.wdp"/><Relationship Id="rId14" Type="http://schemas.openxmlformats.org/officeDocument/2006/relationships/image" Target="../media/image94.png"/><Relationship Id="rId22" Type="http://schemas.microsoft.com/office/2007/relationships/hdphoto" Target="../media/hdphoto8.wdp"/></Relationships>
</file>

<file path=ppt/slides/_rels/slide126.xml.rels><?xml version="1.0" encoding="UTF-8" standalone="yes"?>
<Relationships xmlns="http://schemas.openxmlformats.org/package/2006/relationships"><Relationship Id="rId8" Type="http://schemas.openxmlformats.org/officeDocument/2006/relationships/image" Target="../media/image91.png"/><Relationship Id="rId13" Type="http://schemas.microsoft.com/office/2007/relationships/hdphoto" Target="../media/hdphoto4.wdp"/><Relationship Id="rId18" Type="http://schemas.openxmlformats.org/officeDocument/2006/relationships/image" Target="../media/image96.png"/><Relationship Id="rId3" Type="http://schemas.openxmlformats.org/officeDocument/2006/relationships/image" Target="../media/image62.jpeg"/><Relationship Id="rId21" Type="http://schemas.openxmlformats.org/officeDocument/2006/relationships/image" Target="../media/image98.png"/><Relationship Id="rId7" Type="http://schemas.openxmlformats.org/officeDocument/2006/relationships/image" Target="../media/image90.png"/><Relationship Id="rId12" Type="http://schemas.openxmlformats.org/officeDocument/2006/relationships/image" Target="../media/image93.png"/><Relationship Id="rId17" Type="http://schemas.microsoft.com/office/2007/relationships/hdphoto" Target="../media/hdphoto6.wdp"/><Relationship Id="rId2" Type="http://schemas.openxmlformats.org/officeDocument/2006/relationships/notesSlide" Target="../notesSlides/notesSlide123.xml"/><Relationship Id="rId16" Type="http://schemas.openxmlformats.org/officeDocument/2006/relationships/image" Target="../media/image95.png"/><Relationship Id="rId20"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89.png"/><Relationship Id="rId11" Type="http://schemas.microsoft.com/office/2007/relationships/hdphoto" Target="../media/hdphoto3.wdp"/><Relationship Id="rId5" Type="http://schemas.openxmlformats.org/officeDocument/2006/relationships/image" Target="../media/image2.png"/><Relationship Id="rId15" Type="http://schemas.microsoft.com/office/2007/relationships/hdphoto" Target="../media/hdphoto5.wdp"/><Relationship Id="rId23" Type="http://schemas.openxmlformats.org/officeDocument/2006/relationships/image" Target="../media/image99.png"/><Relationship Id="rId10" Type="http://schemas.openxmlformats.org/officeDocument/2006/relationships/image" Target="../media/image92.png"/><Relationship Id="rId19" Type="http://schemas.microsoft.com/office/2007/relationships/hdphoto" Target="../media/hdphoto7.wdp"/><Relationship Id="rId4" Type="http://schemas.openxmlformats.org/officeDocument/2006/relationships/image" Target="../media/image1.png"/><Relationship Id="rId9" Type="http://schemas.microsoft.com/office/2007/relationships/hdphoto" Target="../media/hdphoto2.wdp"/><Relationship Id="rId14" Type="http://schemas.openxmlformats.org/officeDocument/2006/relationships/image" Target="../media/image94.png"/><Relationship Id="rId22" Type="http://schemas.microsoft.com/office/2007/relationships/hdphoto" Target="../media/hdphoto8.wdp"/></Relationships>
</file>

<file path=ppt/slides/_rels/slide1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8.jpeg"/><Relationship Id="rId13"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7.jpeg"/><Relationship Id="rId12"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6.jpeg"/><Relationship Id="rId11" Type="http://schemas.openxmlformats.org/officeDocument/2006/relationships/image" Target="../media/image11.png"/><Relationship Id="rId5" Type="http://schemas.openxmlformats.org/officeDocument/2006/relationships/image" Target="../media/image3.jpeg"/><Relationship Id="rId10" Type="http://schemas.openxmlformats.org/officeDocument/2006/relationships/image" Target="../media/image10.jpeg"/><Relationship Id="rId4" Type="http://schemas.openxmlformats.org/officeDocument/2006/relationships/image" Target="../media/image2.png"/><Relationship Id="rId9" Type="http://schemas.openxmlformats.org/officeDocument/2006/relationships/image" Target="../media/image9.jpe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4.jpe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5.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2.png"/><Relationship Id="rId9" Type="http://schemas.openxmlformats.org/officeDocument/2006/relationships/image" Target="../media/image20.png"/><Relationship Id="rId14" Type="http://schemas.openxmlformats.org/officeDocument/2006/relationships/image" Target="../media/image25.sv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31.jpe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32.jp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jfif"/><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8.jp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39.jpeg"/><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40.jpeg"/><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41.jpe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44.jpeg"/><Relationship Id="rId5" Type="http://schemas.openxmlformats.org/officeDocument/2006/relationships/image" Target="../media/image43.png"/><Relationship Id="rId4" Type="http://schemas.openxmlformats.org/officeDocument/2006/relationships/image" Target="../media/image2.png"/></Relationships>
</file>

<file path=ppt/slides/_rels/slide53.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5.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5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2.png"/><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image" Target="../media/image46.jpeg"/><Relationship Id="rId7" Type="http://schemas.openxmlformats.org/officeDocument/2006/relationships/image" Target="../media/image48.jpe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hdphoto" Target="../media/hdphoto1.wdp"/></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hdphoto" Target="../media/hdphoto1.wdp"/></Relationships>
</file>

<file path=ppt/slides/_rels/slide6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hdphoto" Target="../media/hdphoto1.wdp"/></Relationships>
</file>

<file path=ppt/slides/_rels/slide6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hdphoto" Target="../media/hdphoto1.wdp"/></Relationships>
</file>

<file path=ppt/slides/_rels/slide64.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9.png"/><Relationship Id="rId7" Type="http://schemas.openxmlformats.org/officeDocument/2006/relationships/image" Target="../media/image50.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53.png"/><Relationship Id="rId4" Type="http://schemas.microsoft.com/office/2007/relationships/hdphoto" Target="../media/hdphoto1.wdp"/><Relationship Id="rId9" Type="http://schemas.openxmlformats.org/officeDocument/2006/relationships/image" Target="../media/image52.png"/></Relationships>
</file>

<file path=ppt/slides/_rels/slide65.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9.png"/><Relationship Id="rId7" Type="http://schemas.openxmlformats.org/officeDocument/2006/relationships/image" Target="../media/image50.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53.png"/><Relationship Id="rId4" Type="http://schemas.microsoft.com/office/2007/relationships/hdphoto" Target="../media/hdphoto1.wdp"/><Relationship Id="rId9" Type="http://schemas.openxmlformats.org/officeDocument/2006/relationships/image" Target="../media/image52.png"/></Relationships>
</file>

<file path=ppt/slides/_rels/slide66.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49.png"/><Relationship Id="rId7" Type="http://schemas.openxmlformats.org/officeDocument/2006/relationships/image" Target="../media/image54.png"/><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53.png"/><Relationship Id="rId4" Type="http://schemas.microsoft.com/office/2007/relationships/hdphoto" Target="../media/hdphoto1.wdp"/><Relationship Id="rId9" Type="http://schemas.openxmlformats.org/officeDocument/2006/relationships/image" Target="../media/image56.png"/></Relationships>
</file>

<file path=ppt/slides/_rels/slide67.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49.png"/><Relationship Id="rId7" Type="http://schemas.openxmlformats.org/officeDocument/2006/relationships/image" Target="../media/image54.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53.png"/><Relationship Id="rId4" Type="http://schemas.microsoft.com/office/2007/relationships/hdphoto" Target="../media/hdphoto1.wdp"/><Relationship Id="rId9" Type="http://schemas.openxmlformats.org/officeDocument/2006/relationships/image" Target="../media/image56.png"/></Relationships>
</file>

<file path=ppt/slides/_rels/slide6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hdphoto" Target="../media/hdphoto1.wdp"/></Relationships>
</file>

<file path=ppt/slides/_rels/slide6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0.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6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71.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72.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6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2.xml"/><Relationship Id="rId5" Type="http://schemas.openxmlformats.org/officeDocument/2006/relationships/image" Target="../media/image58.jpeg"/><Relationship Id="rId4" Type="http://schemas.openxmlformats.org/officeDocument/2006/relationships/image" Target="../media/image2.png"/></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3.xml"/><Relationship Id="rId1" Type="http://schemas.openxmlformats.org/officeDocument/2006/relationships/slideLayout" Target="../slideLayouts/slideLayout2.xml"/><Relationship Id="rId5" Type="http://schemas.openxmlformats.org/officeDocument/2006/relationships/image" Target="../media/image59.jpeg"/><Relationship Id="rId4" Type="http://schemas.openxmlformats.org/officeDocument/2006/relationships/image" Target="../media/image2.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5.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2.png"/></Relationships>
</file>

<file path=ppt/slides/_rels/slide7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6.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5.xml"/><Relationship Id="rId1" Type="http://schemas.openxmlformats.org/officeDocument/2006/relationships/slideLayout" Target="../slideLayouts/slideLayout2.xml"/><Relationship Id="rId5" Type="http://schemas.openxmlformats.org/officeDocument/2006/relationships/image" Target="../media/image61.png"/><Relationship Id="rId4" Type="http://schemas.openxmlformats.org/officeDocument/2006/relationships/image" Target="../media/image2.png"/></Relationships>
</file>

<file path=ppt/slides/_rels/slide8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3.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9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1.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95.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2.png"/><Relationship Id="rId4" Type="http://schemas.openxmlformats.org/officeDocument/2006/relationships/image" Target="../media/image1.png"/></Relationships>
</file>

<file path=ppt/slides/_rels/slide96.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97.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98.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_rels/slide9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64.jpe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5A4024BF-FADB-4FFC-AAA4-0F693FA13297}"/>
              </a:ext>
            </a:extLst>
          </p:cNvPr>
          <p:cNvSpPr/>
          <p:nvPr/>
        </p:nvSpPr>
        <p:spPr>
          <a:xfrm>
            <a:off x="0" y="0"/>
            <a:ext cx="466725" cy="447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7DE1FC9D-4643-430B-A189-C6A39A08168C}"/>
              </a:ext>
            </a:extLst>
          </p:cNvPr>
          <p:cNvSpPr/>
          <p:nvPr/>
        </p:nvSpPr>
        <p:spPr>
          <a:xfrm>
            <a:off x="11725275" y="0"/>
            <a:ext cx="466725" cy="447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B31B8A66-9E73-47DE-8197-B9FE438A99CB}"/>
              </a:ext>
            </a:extLst>
          </p:cNvPr>
          <p:cNvSpPr/>
          <p:nvPr/>
        </p:nvSpPr>
        <p:spPr>
          <a:xfrm>
            <a:off x="-1" y="6410325"/>
            <a:ext cx="466725" cy="447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F06DCD9B-7692-4E22-9038-14DE9C649E69}"/>
              </a:ext>
            </a:extLst>
          </p:cNvPr>
          <p:cNvSpPr/>
          <p:nvPr/>
        </p:nvSpPr>
        <p:spPr>
          <a:xfrm>
            <a:off x="11725275" y="6410324"/>
            <a:ext cx="466725" cy="447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a:extLst>
              <a:ext uri="{FF2B5EF4-FFF2-40B4-BE49-F238E27FC236}">
                <a16:creationId xmlns:a16="http://schemas.microsoft.com/office/drawing/2014/main" id="{C7071F66-1B6B-4817-B376-2A7157CB6620}"/>
              </a:ext>
            </a:extLst>
          </p:cNvPr>
          <p:cNvGrpSpPr/>
          <p:nvPr/>
        </p:nvGrpSpPr>
        <p:grpSpPr>
          <a:xfrm>
            <a:off x="296696" y="628747"/>
            <a:ext cx="7150223" cy="646331"/>
            <a:chOff x="371375" y="3478825"/>
            <a:chExt cx="7150223" cy="646331"/>
          </a:xfrm>
        </p:grpSpPr>
        <p:sp>
          <p:nvSpPr>
            <p:cNvPr id="12" name="文本框 11">
              <a:extLst>
                <a:ext uri="{FF2B5EF4-FFF2-40B4-BE49-F238E27FC236}">
                  <a16:creationId xmlns:a16="http://schemas.microsoft.com/office/drawing/2014/main" id="{7263D297-38D8-4FC6-9087-04DD0CE5F537}"/>
                </a:ext>
              </a:extLst>
            </p:cNvPr>
            <p:cNvSpPr txBox="1"/>
            <p:nvPr/>
          </p:nvSpPr>
          <p:spPr>
            <a:xfrm>
              <a:off x="371375" y="3508442"/>
              <a:ext cx="1733650" cy="461665"/>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电子科技大</a:t>
              </a:r>
            </a:p>
          </p:txBody>
        </p:sp>
        <p:sp>
          <p:nvSpPr>
            <p:cNvPr id="13" name="文本框 12">
              <a:extLst>
                <a:ext uri="{FF2B5EF4-FFF2-40B4-BE49-F238E27FC236}">
                  <a16:creationId xmlns:a16="http://schemas.microsoft.com/office/drawing/2014/main" id="{5D759CA5-078A-4543-B357-A670BD0CACBE}"/>
                </a:ext>
              </a:extLst>
            </p:cNvPr>
            <p:cNvSpPr txBox="1"/>
            <p:nvPr/>
          </p:nvSpPr>
          <p:spPr>
            <a:xfrm>
              <a:off x="2419048" y="3700135"/>
              <a:ext cx="2324101" cy="369332"/>
            </a:xfrm>
            <a:prstGeom prst="rect">
              <a:avLst/>
            </a:prstGeom>
            <a:noFill/>
          </p:spPr>
          <p:txBody>
            <a:bodyPr wrap="square" rtlCol="0">
              <a:spAutoFit/>
            </a:bodyPr>
            <a:lstStyle/>
            <a:p>
              <a:r>
                <a:rPr lang="zh-CN" altLang="en-US" sz="1800" dirty="0">
                  <a:latin typeface="苹方 粗体" panose="020B0600000000000000" pitchFamily="34" charset="-122"/>
                  <a:ea typeface="苹方 粗体" panose="020B0600000000000000" pitchFamily="34" charset="-122"/>
                </a:rPr>
                <a:t>生会宣传部平面</a:t>
              </a:r>
              <a:endParaRPr lang="zh-CN" altLang="en-US" dirty="0"/>
            </a:p>
          </p:txBody>
        </p:sp>
        <p:sp>
          <p:nvSpPr>
            <p:cNvPr id="14" name="文本框 13">
              <a:extLst>
                <a:ext uri="{FF2B5EF4-FFF2-40B4-BE49-F238E27FC236}">
                  <a16:creationId xmlns:a16="http://schemas.microsoft.com/office/drawing/2014/main" id="{772D21CD-3D3D-4DB2-9AB9-248ABA13D9E5}"/>
                </a:ext>
              </a:extLst>
            </p:cNvPr>
            <p:cNvSpPr txBox="1"/>
            <p:nvPr/>
          </p:nvSpPr>
          <p:spPr>
            <a:xfrm>
              <a:off x="1933374" y="3478825"/>
              <a:ext cx="723901" cy="646331"/>
            </a:xfrm>
            <a:prstGeom prst="rect">
              <a:avLst/>
            </a:prstGeom>
            <a:noFill/>
          </p:spPr>
          <p:txBody>
            <a:bodyPr wrap="square" rtlCol="0">
              <a:spAutoFit/>
            </a:bodyPr>
            <a:lstStyle/>
            <a:p>
              <a:r>
                <a:rPr lang="zh-CN" altLang="en-US" sz="3600" dirty="0">
                  <a:latin typeface="苹方 中等" panose="020B0400000000000000" pitchFamily="34" charset="-122"/>
                  <a:ea typeface="苹方 中等" panose="020B0400000000000000" pitchFamily="34" charset="-122"/>
                </a:rPr>
                <a:t>学</a:t>
              </a:r>
            </a:p>
          </p:txBody>
        </p:sp>
        <p:sp>
          <p:nvSpPr>
            <p:cNvPr id="15" name="文本框 14">
              <a:extLst>
                <a:ext uri="{FF2B5EF4-FFF2-40B4-BE49-F238E27FC236}">
                  <a16:creationId xmlns:a16="http://schemas.microsoft.com/office/drawing/2014/main" id="{44F3E210-661E-49ED-AC70-4C2F62EF0026}"/>
                </a:ext>
              </a:extLst>
            </p:cNvPr>
            <p:cNvSpPr txBox="1"/>
            <p:nvPr/>
          </p:nvSpPr>
          <p:spPr>
            <a:xfrm>
              <a:off x="1380623" y="3821040"/>
              <a:ext cx="1036738" cy="276999"/>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UESTC</a:t>
              </a:r>
              <a:endParaRPr lang="zh-CN" altLang="en-US" sz="1200" dirty="0"/>
            </a:p>
          </p:txBody>
        </p:sp>
        <p:sp>
          <p:nvSpPr>
            <p:cNvPr id="16" name="文本框 15">
              <a:extLst>
                <a:ext uri="{FF2B5EF4-FFF2-40B4-BE49-F238E27FC236}">
                  <a16:creationId xmlns:a16="http://schemas.microsoft.com/office/drawing/2014/main" id="{A71EE4A2-D753-4EB5-BC73-C615499E31B5}"/>
                </a:ext>
              </a:extLst>
            </p:cNvPr>
            <p:cNvSpPr txBox="1"/>
            <p:nvPr/>
          </p:nvSpPr>
          <p:spPr>
            <a:xfrm>
              <a:off x="2440751" y="3514992"/>
              <a:ext cx="5080847" cy="276999"/>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Propaganda Department of Student Union</a:t>
              </a:r>
              <a:endParaRPr lang="zh-CN" altLang="en-US" sz="1200" dirty="0"/>
            </a:p>
          </p:txBody>
        </p:sp>
      </p:grpSp>
    </p:spTree>
    <p:extLst>
      <p:ext uri="{BB962C8B-B14F-4D97-AF65-F5344CB8AC3E}">
        <p14:creationId xmlns:p14="http://schemas.microsoft.com/office/powerpoint/2010/main" val="26895572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4938" y="2561432"/>
            <a:ext cx="5308749"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什么是排版？</a:t>
            </a:r>
          </a:p>
        </p:txBody>
      </p:sp>
      <p:sp>
        <p:nvSpPr>
          <p:cNvPr id="3" name="文本框 2">
            <a:extLst>
              <a:ext uri="{FF2B5EF4-FFF2-40B4-BE49-F238E27FC236}">
                <a16:creationId xmlns:a16="http://schemas.microsoft.com/office/drawing/2014/main" id="{81256DBB-2BC8-4876-8918-7D77370B5AEC}"/>
              </a:ext>
            </a:extLst>
          </p:cNvPr>
          <p:cNvSpPr txBox="1"/>
          <p:nvPr/>
        </p:nvSpPr>
        <p:spPr>
          <a:xfrm>
            <a:off x="5144938" y="3084652"/>
            <a:ext cx="5308749" cy="646331"/>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将所需的文字、图片和所有内容按照某种规律排列在有限的画布上</a:t>
            </a:r>
          </a:p>
        </p:txBody>
      </p:sp>
      <p:sp>
        <p:nvSpPr>
          <p:cNvPr id="8" name="文本框 7">
            <a:extLst>
              <a:ext uri="{FF2B5EF4-FFF2-40B4-BE49-F238E27FC236}">
                <a16:creationId xmlns:a16="http://schemas.microsoft.com/office/drawing/2014/main" id="{1BC94BE2-3BF5-4E1C-9A8B-EC0271D2198B}"/>
              </a:ext>
            </a:extLst>
          </p:cNvPr>
          <p:cNvSpPr txBox="1"/>
          <p:nvPr/>
        </p:nvSpPr>
        <p:spPr>
          <a:xfrm>
            <a:off x="5144938" y="3730983"/>
            <a:ext cx="5308749" cy="369332"/>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一切以引导观众为目的的排列技巧</a:t>
            </a:r>
          </a:p>
        </p:txBody>
      </p:sp>
    </p:spTree>
    <p:extLst>
      <p:ext uri="{BB962C8B-B14F-4D97-AF65-F5344CB8AC3E}">
        <p14:creationId xmlns:p14="http://schemas.microsoft.com/office/powerpoint/2010/main" val="1699299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6DC0AD80-1309-4243-B47F-6B071B8342BF}"/>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字体矩阵使用指北</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知道就好，多多观察</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3020772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658025"/>
            <a:ext cx="12192000" cy="535853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C53D16CB-A58C-49BB-908E-A8BAAD378B29}"/>
              </a:ext>
            </a:extLst>
          </p:cNvPr>
          <p:cNvSpPr/>
          <p:nvPr/>
        </p:nvSpPr>
        <p:spPr>
          <a:xfrm>
            <a:off x="2222991" y="1303452"/>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7CE09904-6C4A-490D-8EDB-F95AE155178F}"/>
              </a:ext>
            </a:extLst>
          </p:cNvPr>
          <p:cNvSpPr/>
          <p:nvPr/>
        </p:nvSpPr>
        <p:spPr>
          <a:xfrm>
            <a:off x="2222990" y="24231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5" name="矩形: 圆角 14">
            <a:extLst>
              <a:ext uri="{FF2B5EF4-FFF2-40B4-BE49-F238E27FC236}">
                <a16:creationId xmlns:a16="http://schemas.microsoft.com/office/drawing/2014/main" id="{999084EB-A6AE-4718-A2A1-319B269F8AD1}"/>
              </a:ext>
            </a:extLst>
          </p:cNvPr>
          <p:cNvSpPr/>
          <p:nvPr/>
        </p:nvSpPr>
        <p:spPr>
          <a:xfrm>
            <a:off x="2222990" y="3529358"/>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C53A043F-F486-4ACC-B88A-811CC5C69F83}"/>
              </a:ext>
            </a:extLst>
          </p:cNvPr>
          <p:cNvSpPr/>
          <p:nvPr/>
        </p:nvSpPr>
        <p:spPr>
          <a:xfrm>
            <a:off x="2222989" y="50942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C652E0D0-4F79-4FB8-B692-11BFE20DF213}"/>
              </a:ext>
            </a:extLst>
          </p:cNvPr>
          <p:cNvSpPr/>
          <p:nvPr/>
        </p:nvSpPr>
        <p:spPr>
          <a:xfrm>
            <a:off x="2772585" y="850680"/>
            <a:ext cx="1556223" cy="5240790"/>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1" name="矩形: 圆角 20">
            <a:extLst>
              <a:ext uri="{FF2B5EF4-FFF2-40B4-BE49-F238E27FC236}">
                <a16:creationId xmlns:a16="http://schemas.microsoft.com/office/drawing/2014/main" id="{9619FADE-BE95-40E6-B75B-620AA2684A49}"/>
              </a:ext>
            </a:extLst>
          </p:cNvPr>
          <p:cNvSpPr/>
          <p:nvPr/>
        </p:nvSpPr>
        <p:spPr>
          <a:xfrm>
            <a:off x="447818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7CD54A5F-BA81-45A1-B691-FDD3030947B5}"/>
              </a:ext>
            </a:extLst>
          </p:cNvPr>
          <p:cNvSpPr/>
          <p:nvPr/>
        </p:nvSpPr>
        <p:spPr>
          <a:xfrm>
            <a:off x="618841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5" name="矩形: 圆角 24">
            <a:extLst>
              <a:ext uri="{FF2B5EF4-FFF2-40B4-BE49-F238E27FC236}">
                <a16:creationId xmlns:a16="http://schemas.microsoft.com/office/drawing/2014/main" id="{4C19FABE-0307-463B-9391-71A5DE8211C8}"/>
              </a:ext>
            </a:extLst>
          </p:cNvPr>
          <p:cNvSpPr/>
          <p:nvPr/>
        </p:nvSpPr>
        <p:spPr>
          <a:xfrm>
            <a:off x="789864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graphicFrame>
        <p:nvGraphicFramePr>
          <p:cNvPr id="27" name="表格 8">
            <a:extLst>
              <a:ext uri="{FF2B5EF4-FFF2-40B4-BE49-F238E27FC236}">
                <a16:creationId xmlns:a16="http://schemas.microsoft.com/office/drawing/2014/main" id="{2C6B1C37-F6CF-4E14-8558-B2A2FC2BC167}"/>
              </a:ext>
            </a:extLst>
          </p:cNvPr>
          <p:cNvGraphicFramePr>
            <a:graphicFrameLocks noGrp="1"/>
          </p:cNvGraphicFramePr>
          <p:nvPr>
            <p:extLst>
              <p:ext uri="{D42A27DB-BD31-4B8C-83A1-F6EECF244321}">
                <p14:modId xmlns:p14="http://schemas.microsoft.com/office/powerpoint/2010/main" val="936246837"/>
              </p:ext>
            </p:extLst>
          </p:nvPr>
        </p:nvGraphicFramePr>
        <p:xfrm>
          <a:off x="282612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29" name="表格 28">
            <a:extLst>
              <a:ext uri="{FF2B5EF4-FFF2-40B4-BE49-F238E27FC236}">
                <a16:creationId xmlns:a16="http://schemas.microsoft.com/office/drawing/2014/main" id="{AB9248E6-B944-4C20-889E-2F6265CD2337}"/>
              </a:ext>
            </a:extLst>
          </p:cNvPr>
          <p:cNvGraphicFramePr>
            <a:graphicFrameLocks noGrp="1"/>
          </p:cNvGraphicFramePr>
          <p:nvPr>
            <p:extLst>
              <p:ext uri="{D42A27DB-BD31-4B8C-83A1-F6EECF244321}">
                <p14:modId xmlns:p14="http://schemas.microsoft.com/office/powerpoint/2010/main" val="1231928641"/>
              </p:ext>
            </p:extLst>
          </p:nvPr>
        </p:nvGraphicFramePr>
        <p:xfrm>
          <a:off x="453635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1" name="表格 8">
            <a:extLst>
              <a:ext uri="{FF2B5EF4-FFF2-40B4-BE49-F238E27FC236}">
                <a16:creationId xmlns:a16="http://schemas.microsoft.com/office/drawing/2014/main" id="{C4D8819F-7B56-41D1-9FDD-180385B0D1C0}"/>
              </a:ext>
            </a:extLst>
          </p:cNvPr>
          <p:cNvGraphicFramePr>
            <a:graphicFrameLocks noGrp="1"/>
          </p:cNvGraphicFramePr>
          <p:nvPr>
            <p:extLst>
              <p:ext uri="{D42A27DB-BD31-4B8C-83A1-F6EECF244321}">
                <p14:modId xmlns:p14="http://schemas.microsoft.com/office/powerpoint/2010/main" val="458432836"/>
              </p:ext>
            </p:extLst>
          </p:nvPr>
        </p:nvGraphicFramePr>
        <p:xfrm>
          <a:off x="624658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3" name="表格 8">
            <a:extLst>
              <a:ext uri="{FF2B5EF4-FFF2-40B4-BE49-F238E27FC236}">
                <a16:creationId xmlns:a16="http://schemas.microsoft.com/office/drawing/2014/main" id="{C4A0D5DE-4806-4B5A-9DC9-67FDE191EDAD}"/>
              </a:ext>
            </a:extLst>
          </p:cNvPr>
          <p:cNvGraphicFramePr>
            <a:graphicFrameLocks noGrp="1"/>
          </p:cNvGraphicFramePr>
          <p:nvPr>
            <p:extLst>
              <p:ext uri="{D42A27DB-BD31-4B8C-83A1-F6EECF244321}">
                <p14:modId xmlns:p14="http://schemas.microsoft.com/office/powerpoint/2010/main" val="1482426795"/>
              </p:ext>
            </p:extLst>
          </p:nvPr>
        </p:nvGraphicFramePr>
        <p:xfrm>
          <a:off x="795681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5" name="表格 8">
            <a:extLst>
              <a:ext uri="{FF2B5EF4-FFF2-40B4-BE49-F238E27FC236}">
                <a16:creationId xmlns:a16="http://schemas.microsoft.com/office/drawing/2014/main" id="{2C12FAE5-8E7B-4F27-980B-9F0A50A51C02}"/>
              </a:ext>
            </a:extLst>
          </p:cNvPr>
          <p:cNvGraphicFramePr>
            <a:graphicFrameLocks noGrp="1"/>
          </p:cNvGraphicFramePr>
          <p:nvPr>
            <p:extLst>
              <p:ext uri="{D42A27DB-BD31-4B8C-83A1-F6EECF244321}">
                <p14:modId xmlns:p14="http://schemas.microsoft.com/office/powerpoint/2010/main" val="2028850046"/>
              </p:ext>
            </p:extLst>
          </p:nvPr>
        </p:nvGraphicFramePr>
        <p:xfrm>
          <a:off x="282612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7" name="表格 36">
            <a:extLst>
              <a:ext uri="{FF2B5EF4-FFF2-40B4-BE49-F238E27FC236}">
                <a16:creationId xmlns:a16="http://schemas.microsoft.com/office/drawing/2014/main" id="{5385D541-9A03-422A-ABAD-01042F52D307}"/>
              </a:ext>
            </a:extLst>
          </p:cNvPr>
          <p:cNvGraphicFramePr>
            <a:graphicFrameLocks noGrp="1"/>
          </p:cNvGraphicFramePr>
          <p:nvPr>
            <p:extLst>
              <p:ext uri="{D42A27DB-BD31-4B8C-83A1-F6EECF244321}">
                <p14:modId xmlns:p14="http://schemas.microsoft.com/office/powerpoint/2010/main" val="2095363415"/>
              </p:ext>
            </p:extLst>
          </p:nvPr>
        </p:nvGraphicFramePr>
        <p:xfrm>
          <a:off x="453635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9" name="表格 8">
            <a:extLst>
              <a:ext uri="{FF2B5EF4-FFF2-40B4-BE49-F238E27FC236}">
                <a16:creationId xmlns:a16="http://schemas.microsoft.com/office/drawing/2014/main" id="{06936EDD-7789-4509-AEA2-866325360DEC}"/>
              </a:ext>
            </a:extLst>
          </p:cNvPr>
          <p:cNvGraphicFramePr>
            <a:graphicFrameLocks noGrp="1"/>
          </p:cNvGraphicFramePr>
          <p:nvPr>
            <p:extLst>
              <p:ext uri="{D42A27DB-BD31-4B8C-83A1-F6EECF244321}">
                <p14:modId xmlns:p14="http://schemas.microsoft.com/office/powerpoint/2010/main" val="794114192"/>
              </p:ext>
            </p:extLst>
          </p:nvPr>
        </p:nvGraphicFramePr>
        <p:xfrm>
          <a:off x="624658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1" name="表格 8">
            <a:extLst>
              <a:ext uri="{FF2B5EF4-FFF2-40B4-BE49-F238E27FC236}">
                <a16:creationId xmlns:a16="http://schemas.microsoft.com/office/drawing/2014/main" id="{DC5F7334-365A-4611-B341-C7FC70EB3477}"/>
              </a:ext>
            </a:extLst>
          </p:cNvPr>
          <p:cNvGraphicFramePr>
            <a:graphicFrameLocks noGrp="1"/>
          </p:cNvGraphicFramePr>
          <p:nvPr>
            <p:extLst>
              <p:ext uri="{D42A27DB-BD31-4B8C-83A1-F6EECF244321}">
                <p14:modId xmlns:p14="http://schemas.microsoft.com/office/powerpoint/2010/main" val="589079220"/>
              </p:ext>
            </p:extLst>
          </p:nvPr>
        </p:nvGraphicFramePr>
        <p:xfrm>
          <a:off x="795681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3" name="表格 8">
            <a:extLst>
              <a:ext uri="{FF2B5EF4-FFF2-40B4-BE49-F238E27FC236}">
                <a16:creationId xmlns:a16="http://schemas.microsoft.com/office/drawing/2014/main" id="{92F139AF-979F-4102-A6A8-E908D7F6996F}"/>
              </a:ext>
            </a:extLst>
          </p:cNvPr>
          <p:cNvGraphicFramePr>
            <a:graphicFrameLocks noGrp="1"/>
          </p:cNvGraphicFramePr>
          <p:nvPr>
            <p:extLst>
              <p:ext uri="{D42A27DB-BD31-4B8C-83A1-F6EECF244321}">
                <p14:modId xmlns:p14="http://schemas.microsoft.com/office/powerpoint/2010/main" val="2865872613"/>
              </p:ext>
            </p:extLst>
          </p:nvPr>
        </p:nvGraphicFramePr>
        <p:xfrm>
          <a:off x="282612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5" name="表格 44">
            <a:extLst>
              <a:ext uri="{FF2B5EF4-FFF2-40B4-BE49-F238E27FC236}">
                <a16:creationId xmlns:a16="http://schemas.microsoft.com/office/drawing/2014/main" id="{3314B246-B854-412D-B011-C89ED573BCEF}"/>
              </a:ext>
            </a:extLst>
          </p:cNvPr>
          <p:cNvGraphicFramePr>
            <a:graphicFrameLocks noGrp="1"/>
          </p:cNvGraphicFramePr>
          <p:nvPr>
            <p:extLst>
              <p:ext uri="{D42A27DB-BD31-4B8C-83A1-F6EECF244321}">
                <p14:modId xmlns:p14="http://schemas.microsoft.com/office/powerpoint/2010/main" val="3578200309"/>
              </p:ext>
            </p:extLst>
          </p:nvPr>
        </p:nvGraphicFramePr>
        <p:xfrm>
          <a:off x="453635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7" name="表格 8">
            <a:extLst>
              <a:ext uri="{FF2B5EF4-FFF2-40B4-BE49-F238E27FC236}">
                <a16:creationId xmlns:a16="http://schemas.microsoft.com/office/drawing/2014/main" id="{36A74810-72A3-4D29-B17D-C30241C4C256}"/>
              </a:ext>
            </a:extLst>
          </p:cNvPr>
          <p:cNvGraphicFramePr>
            <a:graphicFrameLocks noGrp="1"/>
          </p:cNvGraphicFramePr>
          <p:nvPr>
            <p:extLst>
              <p:ext uri="{D42A27DB-BD31-4B8C-83A1-F6EECF244321}">
                <p14:modId xmlns:p14="http://schemas.microsoft.com/office/powerpoint/2010/main" val="1311319644"/>
              </p:ext>
            </p:extLst>
          </p:nvPr>
        </p:nvGraphicFramePr>
        <p:xfrm>
          <a:off x="624658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9" name="表格 8">
            <a:extLst>
              <a:ext uri="{FF2B5EF4-FFF2-40B4-BE49-F238E27FC236}">
                <a16:creationId xmlns:a16="http://schemas.microsoft.com/office/drawing/2014/main" id="{00B4D654-10BC-495F-9E10-A4973FF2E9A7}"/>
              </a:ext>
            </a:extLst>
          </p:cNvPr>
          <p:cNvGraphicFramePr>
            <a:graphicFrameLocks noGrp="1"/>
          </p:cNvGraphicFramePr>
          <p:nvPr>
            <p:extLst>
              <p:ext uri="{D42A27DB-BD31-4B8C-83A1-F6EECF244321}">
                <p14:modId xmlns:p14="http://schemas.microsoft.com/office/powerpoint/2010/main" val="3595949109"/>
              </p:ext>
            </p:extLst>
          </p:nvPr>
        </p:nvGraphicFramePr>
        <p:xfrm>
          <a:off x="795681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1" name="表格 8">
            <a:extLst>
              <a:ext uri="{FF2B5EF4-FFF2-40B4-BE49-F238E27FC236}">
                <a16:creationId xmlns:a16="http://schemas.microsoft.com/office/drawing/2014/main" id="{76685E08-7284-47B4-BC83-2F9944E3D00C}"/>
              </a:ext>
            </a:extLst>
          </p:cNvPr>
          <p:cNvGraphicFramePr>
            <a:graphicFrameLocks noGrp="1"/>
          </p:cNvGraphicFramePr>
          <p:nvPr>
            <p:extLst>
              <p:ext uri="{D42A27DB-BD31-4B8C-83A1-F6EECF244321}">
                <p14:modId xmlns:p14="http://schemas.microsoft.com/office/powerpoint/2010/main" val="932978987"/>
              </p:ext>
            </p:extLst>
          </p:nvPr>
        </p:nvGraphicFramePr>
        <p:xfrm>
          <a:off x="282612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3" name="表格 52">
            <a:extLst>
              <a:ext uri="{FF2B5EF4-FFF2-40B4-BE49-F238E27FC236}">
                <a16:creationId xmlns:a16="http://schemas.microsoft.com/office/drawing/2014/main" id="{109E5789-64D6-40A0-9BBC-EDD02565ECCF}"/>
              </a:ext>
            </a:extLst>
          </p:cNvPr>
          <p:cNvGraphicFramePr>
            <a:graphicFrameLocks noGrp="1"/>
          </p:cNvGraphicFramePr>
          <p:nvPr>
            <p:extLst>
              <p:ext uri="{D42A27DB-BD31-4B8C-83A1-F6EECF244321}">
                <p14:modId xmlns:p14="http://schemas.microsoft.com/office/powerpoint/2010/main" val="3996222997"/>
              </p:ext>
            </p:extLst>
          </p:nvPr>
        </p:nvGraphicFramePr>
        <p:xfrm>
          <a:off x="453635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5" name="表格 8">
            <a:extLst>
              <a:ext uri="{FF2B5EF4-FFF2-40B4-BE49-F238E27FC236}">
                <a16:creationId xmlns:a16="http://schemas.microsoft.com/office/drawing/2014/main" id="{0C662B64-0656-43F9-92C0-C7574F5A3664}"/>
              </a:ext>
            </a:extLst>
          </p:cNvPr>
          <p:cNvGraphicFramePr>
            <a:graphicFrameLocks noGrp="1"/>
          </p:cNvGraphicFramePr>
          <p:nvPr>
            <p:extLst>
              <p:ext uri="{D42A27DB-BD31-4B8C-83A1-F6EECF244321}">
                <p14:modId xmlns:p14="http://schemas.microsoft.com/office/powerpoint/2010/main" val="3935594484"/>
              </p:ext>
            </p:extLst>
          </p:nvPr>
        </p:nvGraphicFramePr>
        <p:xfrm>
          <a:off x="624658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7" name="表格 8">
            <a:extLst>
              <a:ext uri="{FF2B5EF4-FFF2-40B4-BE49-F238E27FC236}">
                <a16:creationId xmlns:a16="http://schemas.microsoft.com/office/drawing/2014/main" id="{3F1EB61B-A493-4138-B2F7-A59C8584248E}"/>
              </a:ext>
            </a:extLst>
          </p:cNvPr>
          <p:cNvGraphicFramePr>
            <a:graphicFrameLocks noGrp="1"/>
          </p:cNvGraphicFramePr>
          <p:nvPr>
            <p:extLst>
              <p:ext uri="{D42A27DB-BD31-4B8C-83A1-F6EECF244321}">
                <p14:modId xmlns:p14="http://schemas.microsoft.com/office/powerpoint/2010/main" val="3365722194"/>
              </p:ext>
            </p:extLst>
          </p:nvPr>
        </p:nvGraphicFramePr>
        <p:xfrm>
          <a:off x="795681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sp>
        <p:nvSpPr>
          <p:cNvPr id="59" name="矩形: 圆角 58">
            <a:extLst>
              <a:ext uri="{FF2B5EF4-FFF2-40B4-BE49-F238E27FC236}">
                <a16:creationId xmlns:a16="http://schemas.microsoft.com/office/drawing/2014/main" id="{54787B57-49CC-4100-AC80-C0BD54988F5D}"/>
              </a:ext>
            </a:extLst>
          </p:cNvPr>
          <p:cNvSpPr/>
          <p:nvPr/>
        </p:nvSpPr>
        <p:spPr>
          <a:xfrm>
            <a:off x="2767960" y="8472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动态字体</a:t>
            </a:r>
          </a:p>
        </p:txBody>
      </p:sp>
      <p:sp>
        <p:nvSpPr>
          <p:cNvPr id="61" name="矩形: 圆角 60">
            <a:extLst>
              <a:ext uri="{FF2B5EF4-FFF2-40B4-BE49-F238E27FC236}">
                <a16:creationId xmlns:a16="http://schemas.microsoft.com/office/drawing/2014/main" id="{5D69150F-1454-4891-B16F-9E1478EC71C8}"/>
              </a:ext>
            </a:extLst>
          </p:cNvPr>
          <p:cNvSpPr/>
          <p:nvPr/>
        </p:nvSpPr>
        <p:spPr>
          <a:xfrm>
            <a:off x="4478188"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静态字体</a:t>
            </a:r>
          </a:p>
        </p:txBody>
      </p:sp>
      <p:sp>
        <p:nvSpPr>
          <p:cNvPr id="63" name="矩形: 圆角 62">
            <a:extLst>
              <a:ext uri="{FF2B5EF4-FFF2-40B4-BE49-F238E27FC236}">
                <a16:creationId xmlns:a16="http://schemas.microsoft.com/office/drawing/2014/main" id="{FCB7B7D0-8500-4879-A5B8-505D81945865}"/>
              </a:ext>
            </a:extLst>
          </p:cNvPr>
          <p:cNvSpPr/>
          <p:nvPr/>
        </p:nvSpPr>
        <p:spPr>
          <a:xfrm>
            <a:off x="6188419"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几何字体</a:t>
            </a:r>
          </a:p>
        </p:txBody>
      </p:sp>
      <p:sp>
        <p:nvSpPr>
          <p:cNvPr id="65" name="矩形: 圆角 64">
            <a:extLst>
              <a:ext uri="{FF2B5EF4-FFF2-40B4-BE49-F238E27FC236}">
                <a16:creationId xmlns:a16="http://schemas.microsoft.com/office/drawing/2014/main" id="{FC758E96-C982-4070-9F74-64762EB92F9B}"/>
              </a:ext>
            </a:extLst>
          </p:cNvPr>
          <p:cNvSpPr/>
          <p:nvPr/>
        </p:nvSpPr>
        <p:spPr>
          <a:xfrm>
            <a:off x="7898648" y="8527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其他字体</a:t>
            </a:r>
          </a:p>
        </p:txBody>
      </p:sp>
      <p:sp>
        <p:nvSpPr>
          <p:cNvPr id="67" name="矩形: 圆角 66">
            <a:extLst>
              <a:ext uri="{FF2B5EF4-FFF2-40B4-BE49-F238E27FC236}">
                <a16:creationId xmlns:a16="http://schemas.microsoft.com/office/drawing/2014/main" id="{FE975670-91D7-4C0F-AA0A-3F1B85DA8F8F}"/>
              </a:ext>
            </a:extLst>
          </p:cNvPr>
          <p:cNvSpPr/>
          <p:nvPr/>
        </p:nvSpPr>
        <p:spPr>
          <a:xfrm>
            <a:off x="2767960" y="46433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斜体</a:t>
            </a:r>
          </a:p>
        </p:txBody>
      </p:sp>
      <p:sp>
        <p:nvSpPr>
          <p:cNvPr id="69" name="矩形: 圆角 68">
            <a:extLst>
              <a:ext uri="{FF2B5EF4-FFF2-40B4-BE49-F238E27FC236}">
                <a16:creationId xmlns:a16="http://schemas.microsoft.com/office/drawing/2014/main" id="{BE0BA524-6A05-404C-AD70-9296DF833B91}"/>
              </a:ext>
            </a:extLst>
          </p:cNvPr>
          <p:cNvSpPr/>
          <p:nvPr/>
        </p:nvSpPr>
        <p:spPr>
          <a:xfrm>
            <a:off x="4478188"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艺术体</a:t>
            </a:r>
          </a:p>
        </p:txBody>
      </p:sp>
      <p:sp>
        <p:nvSpPr>
          <p:cNvPr id="71" name="矩形: 圆角 70">
            <a:extLst>
              <a:ext uri="{FF2B5EF4-FFF2-40B4-BE49-F238E27FC236}">
                <a16:creationId xmlns:a16="http://schemas.microsoft.com/office/drawing/2014/main" id="{26A34C0C-8A0E-49F5-A30B-F0A244A1CCF4}"/>
              </a:ext>
            </a:extLst>
          </p:cNvPr>
          <p:cNvSpPr/>
          <p:nvPr/>
        </p:nvSpPr>
        <p:spPr>
          <a:xfrm>
            <a:off x="6188419"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手写体</a:t>
            </a:r>
          </a:p>
        </p:txBody>
      </p:sp>
      <p:sp>
        <p:nvSpPr>
          <p:cNvPr id="73" name="矩形: 圆角 72">
            <a:extLst>
              <a:ext uri="{FF2B5EF4-FFF2-40B4-BE49-F238E27FC236}">
                <a16:creationId xmlns:a16="http://schemas.microsoft.com/office/drawing/2014/main" id="{5FE48513-BFB5-475F-9806-E2DCAA6ECC82}"/>
              </a:ext>
            </a:extLst>
          </p:cNvPr>
          <p:cNvSpPr/>
          <p:nvPr/>
        </p:nvSpPr>
        <p:spPr>
          <a:xfrm>
            <a:off x="7898648" y="46488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a:t>
            </a:r>
          </a:p>
        </p:txBody>
      </p:sp>
      <p:sp>
        <p:nvSpPr>
          <p:cNvPr id="75" name="矩形: 圆角 74">
            <a:extLst>
              <a:ext uri="{FF2B5EF4-FFF2-40B4-BE49-F238E27FC236}">
                <a16:creationId xmlns:a16="http://schemas.microsoft.com/office/drawing/2014/main" id="{5B1EB9D1-FCBA-4812-8BFC-AAD90BE66944}"/>
              </a:ext>
            </a:extLst>
          </p:cNvPr>
          <p:cNvSpPr/>
          <p:nvPr/>
        </p:nvSpPr>
        <p:spPr>
          <a:xfrm>
            <a:off x="2227633" y="1303452"/>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衬线字体</a:t>
            </a:r>
          </a:p>
        </p:txBody>
      </p:sp>
      <p:sp>
        <p:nvSpPr>
          <p:cNvPr id="77" name="矩形: 圆角 76">
            <a:extLst>
              <a:ext uri="{FF2B5EF4-FFF2-40B4-BE49-F238E27FC236}">
                <a16:creationId xmlns:a16="http://schemas.microsoft.com/office/drawing/2014/main" id="{6671A747-57DE-496B-98F2-38491E5BAB87}"/>
              </a:ext>
            </a:extLst>
          </p:cNvPr>
          <p:cNvSpPr/>
          <p:nvPr/>
        </p:nvSpPr>
        <p:spPr>
          <a:xfrm>
            <a:off x="2222991" y="2407553"/>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强衬线字体</a:t>
            </a:r>
          </a:p>
        </p:txBody>
      </p:sp>
      <p:sp>
        <p:nvSpPr>
          <p:cNvPr id="79" name="矩形: 圆角 78">
            <a:extLst>
              <a:ext uri="{FF2B5EF4-FFF2-40B4-BE49-F238E27FC236}">
                <a16:creationId xmlns:a16="http://schemas.microsoft.com/office/drawing/2014/main" id="{915DA6F0-A3AA-4B1A-993F-CC352A03D83D}"/>
              </a:ext>
            </a:extLst>
          </p:cNvPr>
          <p:cNvSpPr/>
          <p:nvPr/>
        </p:nvSpPr>
        <p:spPr>
          <a:xfrm>
            <a:off x="2222991" y="3530436"/>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无衬线字体</a:t>
            </a:r>
          </a:p>
        </p:txBody>
      </p:sp>
      <p:sp>
        <p:nvSpPr>
          <p:cNvPr id="81" name="矩形: 圆角 80">
            <a:extLst>
              <a:ext uri="{FF2B5EF4-FFF2-40B4-BE49-F238E27FC236}">
                <a16:creationId xmlns:a16="http://schemas.microsoft.com/office/drawing/2014/main" id="{CE68CC09-9391-4DF3-9938-4C37AA8EC5BA}"/>
              </a:ext>
            </a:extLst>
          </p:cNvPr>
          <p:cNvSpPr/>
          <p:nvPr/>
        </p:nvSpPr>
        <p:spPr>
          <a:xfrm>
            <a:off x="2222991" y="5096357"/>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400" dirty="0">
                <a:solidFill>
                  <a:schemeClr val="accent1">
                    <a:lumMod val="50000"/>
                  </a:schemeClr>
                </a:solidFill>
                <a:latin typeface="苹方 粗体" panose="020B0600000000000000" pitchFamily="34" charset="-122"/>
                <a:ea typeface="苹方 粗体" panose="020B0600000000000000" pitchFamily="34" charset="-122"/>
              </a:rPr>
              <a:t>书写体</a:t>
            </a:r>
          </a:p>
        </p:txBody>
      </p:sp>
      <p:sp>
        <p:nvSpPr>
          <p:cNvPr id="83" name="箭头: 上下 82">
            <a:extLst>
              <a:ext uri="{FF2B5EF4-FFF2-40B4-BE49-F238E27FC236}">
                <a16:creationId xmlns:a16="http://schemas.microsoft.com/office/drawing/2014/main" id="{8AB20B4F-FEF7-40A3-9003-F856D5DA052E}"/>
              </a:ext>
            </a:extLst>
          </p:cNvPr>
          <p:cNvSpPr/>
          <p:nvPr/>
        </p:nvSpPr>
        <p:spPr>
          <a:xfrm>
            <a:off x="3171421" y="1666065"/>
            <a:ext cx="693419" cy="4078649"/>
          </a:xfrm>
          <a:prstGeom prst="up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4" name="箭头: 上下 83">
            <a:extLst>
              <a:ext uri="{FF2B5EF4-FFF2-40B4-BE49-F238E27FC236}">
                <a16:creationId xmlns:a16="http://schemas.microsoft.com/office/drawing/2014/main" id="{95EC6EAD-1266-4EEC-AE96-94D9D90E8991}"/>
              </a:ext>
            </a:extLst>
          </p:cNvPr>
          <p:cNvSpPr/>
          <p:nvPr/>
        </p:nvSpPr>
        <p:spPr>
          <a:xfrm>
            <a:off x="4905307" y="1666065"/>
            <a:ext cx="693419" cy="4078649"/>
          </a:xfrm>
          <a:prstGeom prst="up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6" name="箭头: 上下 85">
            <a:extLst>
              <a:ext uri="{FF2B5EF4-FFF2-40B4-BE49-F238E27FC236}">
                <a16:creationId xmlns:a16="http://schemas.microsoft.com/office/drawing/2014/main" id="{80202124-CC12-48DD-8E94-471062316EEA}"/>
              </a:ext>
            </a:extLst>
          </p:cNvPr>
          <p:cNvSpPr/>
          <p:nvPr/>
        </p:nvSpPr>
        <p:spPr>
          <a:xfrm>
            <a:off x="6619819" y="1666065"/>
            <a:ext cx="693419" cy="4078649"/>
          </a:xfrm>
          <a:prstGeom prst="up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487851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658025"/>
            <a:ext cx="12192000" cy="535853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C53D16CB-A58C-49BB-908E-A8BAAD378B29}"/>
              </a:ext>
            </a:extLst>
          </p:cNvPr>
          <p:cNvSpPr/>
          <p:nvPr/>
        </p:nvSpPr>
        <p:spPr>
          <a:xfrm>
            <a:off x="2222991" y="1303452"/>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7CE09904-6C4A-490D-8EDB-F95AE155178F}"/>
              </a:ext>
            </a:extLst>
          </p:cNvPr>
          <p:cNvSpPr/>
          <p:nvPr/>
        </p:nvSpPr>
        <p:spPr>
          <a:xfrm>
            <a:off x="2222990" y="24231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5" name="矩形: 圆角 14">
            <a:extLst>
              <a:ext uri="{FF2B5EF4-FFF2-40B4-BE49-F238E27FC236}">
                <a16:creationId xmlns:a16="http://schemas.microsoft.com/office/drawing/2014/main" id="{999084EB-A6AE-4718-A2A1-319B269F8AD1}"/>
              </a:ext>
            </a:extLst>
          </p:cNvPr>
          <p:cNvSpPr/>
          <p:nvPr/>
        </p:nvSpPr>
        <p:spPr>
          <a:xfrm>
            <a:off x="2222990" y="3529358"/>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C53A043F-F486-4ACC-B88A-811CC5C69F83}"/>
              </a:ext>
            </a:extLst>
          </p:cNvPr>
          <p:cNvSpPr/>
          <p:nvPr/>
        </p:nvSpPr>
        <p:spPr>
          <a:xfrm>
            <a:off x="2222989" y="50942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C652E0D0-4F79-4FB8-B692-11BFE20DF213}"/>
              </a:ext>
            </a:extLst>
          </p:cNvPr>
          <p:cNvSpPr/>
          <p:nvPr/>
        </p:nvSpPr>
        <p:spPr>
          <a:xfrm>
            <a:off x="2772585" y="850680"/>
            <a:ext cx="1556223" cy="5240790"/>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1" name="矩形: 圆角 20">
            <a:extLst>
              <a:ext uri="{FF2B5EF4-FFF2-40B4-BE49-F238E27FC236}">
                <a16:creationId xmlns:a16="http://schemas.microsoft.com/office/drawing/2014/main" id="{9619FADE-BE95-40E6-B75B-620AA2684A49}"/>
              </a:ext>
            </a:extLst>
          </p:cNvPr>
          <p:cNvSpPr/>
          <p:nvPr/>
        </p:nvSpPr>
        <p:spPr>
          <a:xfrm>
            <a:off x="447818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7CD54A5F-BA81-45A1-B691-FDD3030947B5}"/>
              </a:ext>
            </a:extLst>
          </p:cNvPr>
          <p:cNvSpPr/>
          <p:nvPr/>
        </p:nvSpPr>
        <p:spPr>
          <a:xfrm>
            <a:off x="618841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5" name="矩形: 圆角 24">
            <a:extLst>
              <a:ext uri="{FF2B5EF4-FFF2-40B4-BE49-F238E27FC236}">
                <a16:creationId xmlns:a16="http://schemas.microsoft.com/office/drawing/2014/main" id="{4C19FABE-0307-463B-9391-71A5DE8211C8}"/>
              </a:ext>
            </a:extLst>
          </p:cNvPr>
          <p:cNvSpPr/>
          <p:nvPr/>
        </p:nvSpPr>
        <p:spPr>
          <a:xfrm>
            <a:off x="789864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graphicFrame>
        <p:nvGraphicFramePr>
          <p:cNvPr id="27" name="表格 8">
            <a:extLst>
              <a:ext uri="{FF2B5EF4-FFF2-40B4-BE49-F238E27FC236}">
                <a16:creationId xmlns:a16="http://schemas.microsoft.com/office/drawing/2014/main" id="{2C6B1C37-F6CF-4E14-8558-B2A2FC2BC167}"/>
              </a:ext>
            </a:extLst>
          </p:cNvPr>
          <p:cNvGraphicFramePr>
            <a:graphicFrameLocks noGrp="1"/>
          </p:cNvGraphicFramePr>
          <p:nvPr/>
        </p:nvGraphicFramePr>
        <p:xfrm>
          <a:off x="282612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29" name="表格 28">
            <a:extLst>
              <a:ext uri="{FF2B5EF4-FFF2-40B4-BE49-F238E27FC236}">
                <a16:creationId xmlns:a16="http://schemas.microsoft.com/office/drawing/2014/main" id="{AB9248E6-B944-4C20-889E-2F6265CD2337}"/>
              </a:ext>
            </a:extLst>
          </p:cNvPr>
          <p:cNvGraphicFramePr>
            <a:graphicFrameLocks noGrp="1"/>
          </p:cNvGraphicFramePr>
          <p:nvPr/>
        </p:nvGraphicFramePr>
        <p:xfrm>
          <a:off x="453635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1" name="表格 8">
            <a:extLst>
              <a:ext uri="{FF2B5EF4-FFF2-40B4-BE49-F238E27FC236}">
                <a16:creationId xmlns:a16="http://schemas.microsoft.com/office/drawing/2014/main" id="{C4D8819F-7B56-41D1-9FDD-180385B0D1C0}"/>
              </a:ext>
            </a:extLst>
          </p:cNvPr>
          <p:cNvGraphicFramePr>
            <a:graphicFrameLocks noGrp="1"/>
          </p:cNvGraphicFramePr>
          <p:nvPr/>
        </p:nvGraphicFramePr>
        <p:xfrm>
          <a:off x="624658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3" name="表格 8">
            <a:extLst>
              <a:ext uri="{FF2B5EF4-FFF2-40B4-BE49-F238E27FC236}">
                <a16:creationId xmlns:a16="http://schemas.microsoft.com/office/drawing/2014/main" id="{C4A0D5DE-4806-4B5A-9DC9-67FDE191EDAD}"/>
              </a:ext>
            </a:extLst>
          </p:cNvPr>
          <p:cNvGraphicFramePr>
            <a:graphicFrameLocks noGrp="1"/>
          </p:cNvGraphicFramePr>
          <p:nvPr/>
        </p:nvGraphicFramePr>
        <p:xfrm>
          <a:off x="795681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5" name="表格 8">
            <a:extLst>
              <a:ext uri="{FF2B5EF4-FFF2-40B4-BE49-F238E27FC236}">
                <a16:creationId xmlns:a16="http://schemas.microsoft.com/office/drawing/2014/main" id="{2C12FAE5-8E7B-4F27-980B-9F0A50A51C02}"/>
              </a:ext>
            </a:extLst>
          </p:cNvPr>
          <p:cNvGraphicFramePr>
            <a:graphicFrameLocks noGrp="1"/>
          </p:cNvGraphicFramePr>
          <p:nvPr/>
        </p:nvGraphicFramePr>
        <p:xfrm>
          <a:off x="282612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7" name="表格 36">
            <a:extLst>
              <a:ext uri="{FF2B5EF4-FFF2-40B4-BE49-F238E27FC236}">
                <a16:creationId xmlns:a16="http://schemas.microsoft.com/office/drawing/2014/main" id="{5385D541-9A03-422A-ABAD-01042F52D307}"/>
              </a:ext>
            </a:extLst>
          </p:cNvPr>
          <p:cNvGraphicFramePr>
            <a:graphicFrameLocks noGrp="1"/>
          </p:cNvGraphicFramePr>
          <p:nvPr/>
        </p:nvGraphicFramePr>
        <p:xfrm>
          <a:off x="453635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9" name="表格 8">
            <a:extLst>
              <a:ext uri="{FF2B5EF4-FFF2-40B4-BE49-F238E27FC236}">
                <a16:creationId xmlns:a16="http://schemas.microsoft.com/office/drawing/2014/main" id="{06936EDD-7789-4509-AEA2-866325360DEC}"/>
              </a:ext>
            </a:extLst>
          </p:cNvPr>
          <p:cNvGraphicFramePr>
            <a:graphicFrameLocks noGrp="1"/>
          </p:cNvGraphicFramePr>
          <p:nvPr>
            <p:extLst>
              <p:ext uri="{D42A27DB-BD31-4B8C-83A1-F6EECF244321}">
                <p14:modId xmlns:p14="http://schemas.microsoft.com/office/powerpoint/2010/main" val="2310411771"/>
              </p:ext>
            </p:extLst>
          </p:nvPr>
        </p:nvGraphicFramePr>
        <p:xfrm>
          <a:off x="624658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1" name="表格 8">
            <a:extLst>
              <a:ext uri="{FF2B5EF4-FFF2-40B4-BE49-F238E27FC236}">
                <a16:creationId xmlns:a16="http://schemas.microsoft.com/office/drawing/2014/main" id="{DC5F7334-365A-4611-B341-C7FC70EB3477}"/>
              </a:ext>
            </a:extLst>
          </p:cNvPr>
          <p:cNvGraphicFramePr>
            <a:graphicFrameLocks noGrp="1"/>
          </p:cNvGraphicFramePr>
          <p:nvPr/>
        </p:nvGraphicFramePr>
        <p:xfrm>
          <a:off x="795681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3" name="表格 8">
            <a:extLst>
              <a:ext uri="{FF2B5EF4-FFF2-40B4-BE49-F238E27FC236}">
                <a16:creationId xmlns:a16="http://schemas.microsoft.com/office/drawing/2014/main" id="{92F139AF-979F-4102-A6A8-E908D7F6996F}"/>
              </a:ext>
            </a:extLst>
          </p:cNvPr>
          <p:cNvGraphicFramePr>
            <a:graphicFrameLocks noGrp="1"/>
          </p:cNvGraphicFramePr>
          <p:nvPr/>
        </p:nvGraphicFramePr>
        <p:xfrm>
          <a:off x="282612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5" name="表格 44">
            <a:extLst>
              <a:ext uri="{FF2B5EF4-FFF2-40B4-BE49-F238E27FC236}">
                <a16:creationId xmlns:a16="http://schemas.microsoft.com/office/drawing/2014/main" id="{3314B246-B854-412D-B011-C89ED573BCEF}"/>
              </a:ext>
            </a:extLst>
          </p:cNvPr>
          <p:cNvGraphicFramePr>
            <a:graphicFrameLocks noGrp="1"/>
          </p:cNvGraphicFramePr>
          <p:nvPr/>
        </p:nvGraphicFramePr>
        <p:xfrm>
          <a:off x="453635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7" name="表格 8">
            <a:extLst>
              <a:ext uri="{FF2B5EF4-FFF2-40B4-BE49-F238E27FC236}">
                <a16:creationId xmlns:a16="http://schemas.microsoft.com/office/drawing/2014/main" id="{36A74810-72A3-4D29-B17D-C30241C4C256}"/>
              </a:ext>
            </a:extLst>
          </p:cNvPr>
          <p:cNvGraphicFramePr>
            <a:graphicFrameLocks noGrp="1"/>
          </p:cNvGraphicFramePr>
          <p:nvPr/>
        </p:nvGraphicFramePr>
        <p:xfrm>
          <a:off x="624658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9" name="表格 8">
            <a:extLst>
              <a:ext uri="{FF2B5EF4-FFF2-40B4-BE49-F238E27FC236}">
                <a16:creationId xmlns:a16="http://schemas.microsoft.com/office/drawing/2014/main" id="{00B4D654-10BC-495F-9E10-A4973FF2E9A7}"/>
              </a:ext>
            </a:extLst>
          </p:cNvPr>
          <p:cNvGraphicFramePr>
            <a:graphicFrameLocks noGrp="1"/>
          </p:cNvGraphicFramePr>
          <p:nvPr/>
        </p:nvGraphicFramePr>
        <p:xfrm>
          <a:off x="795681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1" name="表格 8">
            <a:extLst>
              <a:ext uri="{FF2B5EF4-FFF2-40B4-BE49-F238E27FC236}">
                <a16:creationId xmlns:a16="http://schemas.microsoft.com/office/drawing/2014/main" id="{76685E08-7284-47B4-BC83-2F9944E3D00C}"/>
              </a:ext>
            </a:extLst>
          </p:cNvPr>
          <p:cNvGraphicFramePr>
            <a:graphicFrameLocks noGrp="1"/>
          </p:cNvGraphicFramePr>
          <p:nvPr/>
        </p:nvGraphicFramePr>
        <p:xfrm>
          <a:off x="282612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3" name="表格 52">
            <a:extLst>
              <a:ext uri="{FF2B5EF4-FFF2-40B4-BE49-F238E27FC236}">
                <a16:creationId xmlns:a16="http://schemas.microsoft.com/office/drawing/2014/main" id="{109E5789-64D6-40A0-9BBC-EDD02565ECCF}"/>
              </a:ext>
            </a:extLst>
          </p:cNvPr>
          <p:cNvGraphicFramePr>
            <a:graphicFrameLocks noGrp="1"/>
          </p:cNvGraphicFramePr>
          <p:nvPr/>
        </p:nvGraphicFramePr>
        <p:xfrm>
          <a:off x="453635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5" name="表格 8">
            <a:extLst>
              <a:ext uri="{FF2B5EF4-FFF2-40B4-BE49-F238E27FC236}">
                <a16:creationId xmlns:a16="http://schemas.microsoft.com/office/drawing/2014/main" id="{0C662B64-0656-43F9-92C0-C7574F5A3664}"/>
              </a:ext>
            </a:extLst>
          </p:cNvPr>
          <p:cNvGraphicFramePr>
            <a:graphicFrameLocks noGrp="1"/>
          </p:cNvGraphicFramePr>
          <p:nvPr/>
        </p:nvGraphicFramePr>
        <p:xfrm>
          <a:off x="624658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57" name="表格 8">
            <a:extLst>
              <a:ext uri="{FF2B5EF4-FFF2-40B4-BE49-F238E27FC236}">
                <a16:creationId xmlns:a16="http://schemas.microsoft.com/office/drawing/2014/main" id="{3F1EB61B-A493-4138-B2F7-A59C8584248E}"/>
              </a:ext>
            </a:extLst>
          </p:cNvPr>
          <p:cNvGraphicFramePr>
            <a:graphicFrameLocks noGrp="1"/>
          </p:cNvGraphicFramePr>
          <p:nvPr/>
        </p:nvGraphicFramePr>
        <p:xfrm>
          <a:off x="795681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sp>
        <p:nvSpPr>
          <p:cNvPr id="59" name="矩形: 圆角 58">
            <a:extLst>
              <a:ext uri="{FF2B5EF4-FFF2-40B4-BE49-F238E27FC236}">
                <a16:creationId xmlns:a16="http://schemas.microsoft.com/office/drawing/2014/main" id="{54787B57-49CC-4100-AC80-C0BD54988F5D}"/>
              </a:ext>
            </a:extLst>
          </p:cNvPr>
          <p:cNvSpPr/>
          <p:nvPr/>
        </p:nvSpPr>
        <p:spPr>
          <a:xfrm>
            <a:off x="2767960" y="8472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动态字体</a:t>
            </a:r>
          </a:p>
        </p:txBody>
      </p:sp>
      <p:sp>
        <p:nvSpPr>
          <p:cNvPr id="61" name="矩形: 圆角 60">
            <a:extLst>
              <a:ext uri="{FF2B5EF4-FFF2-40B4-BE49-F238E27FC236}">
                <a16:creationId xmlns:a16="http://schemas.microsoft.com/office/drawing/2014/main" id="{5D69150F-1454-4891-B16F-9E1478EC71C8}"/>
              </a:ext>
            </a:extLst>
          </p:cNvPr>
          <p:cNvSpPr/>
          <p:nvPr/>
        </p:nvSpPr>
        <p:spPr>
          <a:xfrm>
            <a:off x="4478188"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静态字体</a:t>
            </a:r>
          </a:p>
        </p:txBody>
      </p:sp>
      <p:sp>
        <p:nvSpPr>
          <p:cNvPr id="63" name="矩形: 圆角 62">
            <a:extLst>
              <a:ext uri="{FF2B5EF4-FFF2-40B4-BE49-F238E27FC236}">
                <a16:creationId xmlns:a16="http://schemas.microsoft.com/office/drawing/2014/main" id="{FCB7B7D0-8500-4879-A5B8-505D81945865}"/>
              </a:ext>
            </a:extLst>
          </p:cNvPr>
          <p:cNvSpPr/>
          <p:nvPr/>
        </p:nvSpPr>
        <p:spPr>
          <a:xfrm>
            <a:off x="6188419"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几何字体</a:t>
            </a:r>
          </a:p>
        </p:txBody>
      </p:sp>
      <p:sp>
        <p:nvSpPr>
          <p:cNvPr id="65" name="矩形: 圆角 64">
            <a:extLst>
              <a:ext uri="{FF2B5EF4-FFF2-40B4-BE49-F238E27FC236}">
                <a16:creationId xmlns:a16="http://schemas.microsoft.com/office/drawing/2014/main" id="{FC758E96-C982-4070-9F74-64762EB92F9B}"/>
              </a:ext>
            </a:extLst>
          </p:cNvPr>
          <p:cNvSpPr/>
          <p:nvPr/>
        </p:nvSpPr>
        <p:spPr>
          <a:xfrm>
            <a:off x="7898648" y="8527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其他字体</a:t>
            </a:r>
          </a:p>
        </p:txBody>
      </p:sp>
      <p:sp>
        <p:nvSpPr>
          <p:cNvPr id="67" name="矩形: 圆角 66">
            <a:extLst>
              <a:ext uri="{FF2B5EF4-FFF2-40B4-BE49-F238E27FC236}">
                <a16:creationId xmlns:a16="http://schemas.microsoft.com/office/drawing/2014/main" id="{FE975670-91D7-4C0F-AA0A-3F1B85DA8F8F}"/>
              </a:ext>
            </a:extLst>
          </p:cNvPr>
          <p:cNvSpPr/>
          <p:nvPr/>
        </p:nvSpPr>
        <p:spPr>
          <a:xfrm>
            <a:off x="2767960" y="46433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斜体</a:t>
            </a:r>
          </a:p>
        </p:txBody>
      </p:sp>
      <p:sp>
        <p:nvSpPr>
          <p:cNvPr id="69" name="矩形: 圆角 68">
            <a:extLst>
              <a:ext uri="{FF2B5EF4-FFF2-40B4-BE49-F238E27FC236}">
                <a16:creationId xmlns:a16="http://schemas.microsoft.com/office/drawing/2014/main" id="{BE0BA524-6A05-404C-AD70-9296DF833B91}"/>
              </a:ext>
            </a:extLst>
          </p:cNvPr>
          <p:cNvSpPr/>
          <p:nvPr/>
        </p:nvSpPr>
        <p:spPr>
          <a:xfrm>
            <a:off x="4478188"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艺术体</a:t>
            </a:r>
          </a:p>
        </p:txBody>
      </p:sp>
      <p:sp>
        <p:nvSpPr>
          <p:cNvPr id="71" name="矩形: 圆角 70">
            <a:extLst>
              <a:ext uri="{FF2B5EF4-FFF2-40B4-BE49-F238E27FC236}">
                <a16:creationId xmlns:a16="http://schemas.microsoft.com/office/drawing/2014/main" id="{26A34C0C-8A0E-49F5-A30B-F0A244A1CCF4}"/>
              </a:ext>
            </a:extLst>
          </p:cNvPr>
          <p:cNvSpPr/>
          <p:nvPr/>
        </p:nvSpPr>
        <p:spPr>
          <a:xfrm>
            <a:off x="6188419"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手写体</a:t>
            </a:r>
          </a:p>
        </p:txBody>
      </p:sp>
      <p:sp>
        <p:nvSpPr>
          <p:cNvPr id="73" name="矩形: 圆角 72">
            <a:extLst>
              <a:ext uri="{FF2B5EF4-FFF2-40B4-BE49-F238E27FC236}">
                <a16:creationId xmlns:a16="http://schemas.microsoft.com/office/drawing/2014/main" id="{5FE48513-BFB5-475F-9806-E2DCAA6ECC82}"/>
              </a:ext>
            </a:extLst>
          </p:cNvPr>
          <p:cNvSpPr/>
          <p:nvPr/>
        </p:nvSpPr>
        <p:spPr>
          <a:xfrm>
            <a:off x="7898648" y="46488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a:t>
            </a:r>
          </a:p>
        </p:txBody>
      </p:sp>
      <p:sp>
        <p:nvSpPr>
          <p:cNvPr id="75" name="矩形: 圆角 74">
            <a:extLst>
              <a:ext uri="{FF2B5EF4-FFF2-40B4-BE49-F238E27FC236}">
                <a16:creationId xmlns:a16="http://schemas.microsoft.com/office/drawing/2014/main" id="{5B1EB9D1-FCBA-4812-8BFC-AAD90BE66944}"/>
              </a:ext>
            </a:extLst>
          </p:cNvPr>
          <p:cNvSpPr/>
          <p:nvPr/>
        </p:nvSpPr>
        <p:spPr>
          <a:xfrm>
            <a:off x="2227633" y="1303452"/>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衬线字体</a:t>
            </a:r>
          </a:p>
        </p:txBody>
      </p:sp>
      <p:sp>
        <p:nvSpPr>
          <p:cNvPr id="77" name="矩形: 圆角 76">
            <a:extLst>
              <a:ext uri="{FF2B5EF4-FFF2-40B4-BE49-F238E27FC236}">
                <a16:creationId xmlns:a16="http://schemas.microsoft.com/office/drawing/2014/main" id="{6671A747-57DE-496B-98F2-38491E5BAB87}"/>
              </a:ext>
            </a:extLst>
          </p:cNvPr>
          <p:cNvSpPr/>
          <p:nvPr/>
        </p:nvSpPr>
        <p:spPr>
          <a:xfrm>
            <a:off x="2222991" y="2407553"/>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强衬线字体</a:t>
            </a:r>
          </a:p>
        </p:txBody>
      </p:sp>
      <p:sp>
        <p:nvSpPr>
          <p:cNvPr id="79" name="矩形: 圆角 78">
            <a:extLst>
              <a:ext uri="{FF2B5EF4-FFF2-40B4-BE49-F238E27FC236}">
                <a16:creationId xmlns:a16="http://schemas.microsoft.com/office/drawing/2014/main" id="{915DA6F0-A3AA-4B1A-993F-CC352A03D83D}"/>
              </a:ext>
            </a:extLst>
          </p:cNvPr>
          <p:cNvSpPr/>
          <p:nvPr/>
        </p:nvSpPr>
        <p:spPr>
          <a:xfrm>
            <a:off x="2222991" y="3530436"/>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无衬线字体</a:t>
            </a:r>
          </a:p>
        </p:txBody>
      </p:sp>
      <p:sp>
        <p:nvSpPr>
          <p:cNvPr id="81" name="矩形: 圆角 80">
            <a:extLst>
              <a:ext uri="{FF2B5EF4-FFF2-40B4-BE49-F238E27FC236}">
                <a16:creationId xmlns:a16="http://schemas.microsoft.com/office/drawing/2014/main" id="{CE68CC09-9391-4DF3-9938-4C37AA8EC5BA}"/>
              </a:ext>
            </a:extLst>
          </p:cNvPr>
          <p:cNvSpPr/>
          <p:nvPr/>
        </p:nvSpPr>
        <p:spPr>
          <a:xfrm>
            <a:off x="2222991" y="5096357"/>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400" dirty="0">
                <a:solidFill>
                  <a:schemeClr val="accent1">
                    <a:lumMod val="50000"/>
                  </a:schemeClr>
                </a:solidFill>
                <a:latin typeface="苹方 粗体" panose="020B0600000000000000" pitchFamily="34" charset="-122"/>
                <a:ea typeface="苹方 粗体" panose="020B0600000000000000" pitchFamily="34" charset="-122"/>
              </a:rPr>
              <a:t>书写体</a:t>
            </a:r>
          </a:p>
        </p:txBody>
      </p:sp>
      <p:sp>
        <p:nvSpPr>
          <p:cNvPr id="16" name="箭头: 上下 15">
            <a:extLst>
              <a:ext uri="{FF2B5EF4-FFF2-40B4-BE49-F238E27FC236}">
                <a16:creationId xmlns:a16="http://schemas.microsoft.com/office/drawing/2014/main" id="{7BF54D6B-9ABF-4065-8BF2-4B56859C5B8D}"/>
              </a:ext>
            </a:extLst>
          </p:cNvPr>
          <p:cNvSpPr/>
          <p:nvPr/>
        </p:nvSpPr>
        <p:spPr>
          <a:xfrm rot="18456076">
            <a:off x="5792151" y="399603"/>
            <a:ext cx="693419" cy="6526952"/>
          </a:xfrm>
          <a:prstGeom prst="upDownArrow">
            <a:avLst/>
          </a:prstGeom>
          <a:gradFill flip="none" rotWithShape="1">
            <a:gsLst>
              <a:gs pos="0">
                <a:srgbClr val="CC0000">
                  <a:shade val="30000"/>
                  <a:satMod val="115000"/>
                  <a:alpha val="50000"/>
                </a:srgbClr>
              </a:gs>
              <a:gs pos="48000">
                <a:srgbClr val="CC0000">
                  <a:shade val="67500"/>
                  <a:satMod val="115000"/>
                  <a:alpha val="50000"/>
                </a:srgbClr>
              </a:gs>
              <a:gs pos="100000">
                <a:srgbClr val="CC0000">
                  <a:shade val="100000"/>
                  <a:satMod val="115000"/>
                  <a:alpha val="50000"/>
                </a:srgbClr>
              </a:gs>
            </a:gsLst>
            <a:path path="circle">
              <a:fillToRect l="50000" t="50000" r="50000" b="50000"/>
            </a:path>
            <a:tileRect/>
          </a:gra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8" name="箭头: 上下 17">
            <a:extLst>
              <a:ext uri="{FF2B5EF4-FFF2-40B4-BE49-F238E27FC236}">
                <a16:creationId xmlns:a16="http://schemas.microsoft.com/office/drawing/2014/main" id="{61D738EB-5337-421F-90C2-EE3222BB94EC}"/>
              </a:ext>
            </a:extLst>
          </p:cNvPr>
          <p:cNvSpPr/>
          <p:nvPr/>
        </p:nvSpPr>
        <p:spPr>
          <a:xfrm rot="18456076">
            <a:off x="5084314" y="1863326"/>
            <a:ext cx="693419" cy="4818063"/>
          </a:xfrm>
          <a:prstGeom prst="upDownArrow">
            <a:avLst/>
          </a:prstGeom>
          <a:gradFill flip="none" rotWithShape="1">
            <a:gsLst>
              <a:gs pos="0">
                <a:srgbClr val="CC0000">
                  <a:shade val="30000"/>
                  <a:satMod val="115000"/>
                  <a:alpha val="50000"/>
                </a:srgbClr>
              </a:gs>
              <a:gs pos="48000">
                <a:srgbClr val="CC0000">
                  <a:shade val="67500"/>
                  <a:satMod val="115000"/>
                  <a:alpha val="50000"/>
                </a:srgbClr>
              </a:gs>
              <a:gs pos="100000">
                <a:srgbClr val="CC0000">
                  <a:shade val="100000"/>
                  <a:satMod val="115000"/>
                  <a:alpha val="50000"/>
                </a:srgbClr>
              </a:gs>
            </a:gsLst>
            <a:path path="circle">
              <a:fillToRect l="50000" t="50000" r="50000" b="50000"/>
            </a:path>
            <a:tileRect/>
          </a:gra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0" name="箭头: 上下 19">
            <a:extLst>
              <a:ext uri="{FF2B5EF4-FFF2-40B4-BE49-F238E27FC236}">
                <a16:creationId xmlns:a16="http://schemas.microsoft.com/office/drawing/2014/main" id="{1C8C617E-EEEA-4184-89C1-97976845C51F}"/>
              </a:ext>
            </a:extLst>
          </p:cNvPr>
          <p:cNvSpPr/>
          <p:nvPr/>
        </p:nvSpPr>
        <p:spPr>
          <a:xfrm rot="18456076">
            <a:off x="6528595" y="645037"/>
            <a:ext cx="693419" cy="4379352"/>
          </a:xfrm>
          <a:prstGeom prst="upDownArrow">
            <a:avLst/>
          </a:prstGeom>
          <a:gradFill flip="none" rotWithShape="1">
            <a:gsLst>
              <a:gs pos="0">
                <a:srgbClr val="CC0000">
                  <a:shade val="30000"/>
                  <a:satMod val="115000"/>
                  <a:alpha val="50000"/>
                </a:srgbClr>
              </a:gs>
              <a:gs pos="48000">
                <a:srgbClr val="CC0000">
                  <a:shade val="67500"/>
                  <a:satMod val="115000"/>
                  <a:alpha val="50000"/>
                </a:srgbClr>
              </a:gs>
              <a:gs pos="100000">
                <a:srgbClr val="CC0000">
                  <a:shade val="100000"/>
                  <a:satMod val="115000"/>
                  <a:alpha val="50000"/>
                </a:srgbClr>
              </a:gs>
            </a:gsLst>
            <a:path path="circle">
              <a:fillToRect l="50000" t="50000" r="50000" b="50000"/>
            </a:path>
            <a:tileRect/>
          </a:gra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sp>
        <p:nvSpPr>
          <p:cNvPr id="22" name="箭头: 上下 21">
            <a:extLst>
              <a:ext uri="{FF2B5EF4-FFF2-40B4-BE49-F238E27FC236}">
                <a16:creationId xmlns:a16="http://schemas.microsoft.com/office/drawing/2014/main" id="{32E93358-B9F2-431C-8D21-C955838A9FC9}"/>
              </a:ext>
            </a:extLst>
          </p:cNvPr>
          <p:cNvSpPr/>
          <p:nvPr/>
        </p:nvSpPr>
        <p:spPr>
          <a:xfrm rot="18456076">
            <a:off x="4246622" y="3351371"/>
            <a:ext cx="693419" cy="2988586"/>
          </a:xfrm>
          <a:prstGeom prst="upDownArrow">
            <a:avLst/>
          </a:prstGeom>
          <a:gradFill flip="none" rotWithShape="1">
            <a:gsLst>
              <a:gs pos="0">
                <a:srgbClr val="CC0000">
                  <a:shade val="30000"/>
                  <a:satMod val="115000"/>
                  <a:alpha val="50000"/>
                </a:srgbClr>
              </a:gs>
              <a:gs pos="48000">
                <a:srgbClr val="CC0000">
                  <a:shade val="67500"/>
                  <a:satMod val="115000"/>
                  <a:alpha val="50000"/>
                </a:srgbClr>
              </a:gs>
              <a:gs pos="100000">
                <a:srgbClr val="CC0000">
                  <a:shade val="100000"/>
                  <a:satMod val="115000"/>
                  <a:alpha val="50000"/>
                </a:srgbClr>
              </a:gs>
            </a:gsLst>
            <a:path path="circle">
              <a:fillToRect l="50000" t="50000" r="50000" b="50000"/>
            </a:path>
            <a:tileRect/>
          </a:gra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4" name="箭头: 上下 23">
            <a:extLst>
              <a:ext uri="{FF2B5EF4-FFF2-40B4-BE49-F238E27FC236}">
                <a16:creationId xmlns:a16="http://schemas.microsoft.com/office/drawing/2014/main" id="{561A1142-AEE2-4647-B3EE-9B480AF7CDD9}"/>
              </a:ext>
            </a:extLst>
          </p:cNvPr>
          <p:cNvSpPr/>
          <p:nvPr/>
        </p:nvSpPr>
        <p:spPr>
          <a:xfrm rot="18456076">
            <a:off x="7594184" y="1157030"/>
            <a:ext cx="693419" cy="2486909"/>
          </a:xfrm>
          <a:prstGeom prst="upDownArrow">
            <a:avLst/>
          </a:prstGeom>
          <a:gradFill flip="none" rotWithShape="1">
            <a:gsLst>
              <a:gs pos="0">
                <a:srgbClr val="CC0000">
                  <a:shade val="30000"/>
                  <a:satMod val="115000"/>
                  <a:alpha val="50000"/>
                </a:srgbClr>
              </a:gs>
              <a:gs pos="48000">
                <a:srgbClr val="CC0000">
                  <a:shade val="67500"/>
                  <a:satMod val="115000"/>
                  <a:alpha val="50000"/>
                </a:srgbClr>
              </a:gs>
              <a:gs pos="100000">
                <a:srgbClr val="CC0000">
                  <a:shade val="100000"/>
                  <a:satMod val="115000"/>
                  <a:alpha val="50000"/>
                </a:srgbClr>
              </a:gs>
            </a:gsLst>
            <a:path path="circle">
              <a:fillToRect l="50000" t="50000" r="50000" b="50000"/>
            </a:path>
            <a:tileRect/>
          </a:gra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3" name="箭头: 上下 82">
            <a:extLst>
              <a:ext uri="{FF2B5EF4-FFF2-40B4-BE49-F238E27FC236}">
                <a16:creationId xmlns:a16="http://schemas.microsoft.com/office/drawing/2014/main" id="{8AB20B4F-FEF7-40A3-9003-F856D5DA052E}"/>
              </a:ext>
            </a:extLst>
          </p:cNvPr>
          <p:cNvSpPr/>
          <p:nvPr/>
        </p:nvSpPr>
        <p:spPr>
          <a:xfrm rot="16200000">
            <a:off x="5792154" y="-1018404"/>
            <a:ext cx="693419" cy="5629278"/>
          </a:xfrm>
          <a:prstGeom prst="upDownArrow">
            <a:avLst/>
          </a:prstGeom>
          <a:solidFill>
            <a:srgbClr val="CC0000"/>
          </a:soli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0" name="箭头: 上下 9">
            <a:extLst>
              <a:ext uri="{FF2B5EF4-FFF2-40B4-BE49-F238E27FC236}">
                <a16:creationId xmlns:a16="http://schemas.microsoft.com/office/drawing/2014/main" id="{D063510F-04F9-4B28-A424-7D132BB634D9}"/>
              </a:ext>
            </a:extLst>
          </p:cNvPr>
          <p:cNvSpPr/>
          <p:nvPr/>
        </p:nvSpPr>
        <p:spPr>
          <a:xfrm rot="16200000">
            <a:off x="5792153" y="103602"/>
            <a:ext cx="693419" cy="5629278"/>
          </a:xfrm>
          <a:prstGeom prst="upDownArrow">
            <a:avLst/>
          </a:prstGeom>
          <a:solidFill>
            <a:srgbClr val="CC0000"/>
          </a:soli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3" name="箭头: 上下 12">
            <a:extLst>
              <a:ext uri="{FF2B5EF4-FFF2-40B4-BE49-F238E27FC236}">
                <a16:creationId xmlns:a16="http://schemas.microsoft.com/office/drawing/2014/main" id="{417A7B77-E775-4516-8200-D9E4F0A1B264}"/>
              </a:ext>
            </a:extLst>
          </p:cNvPr>
          <p:cNvSpPr/>
          <p:nvPr/>
        </p:nvSpPr>
        <p:spPr>
          <a:xfrm rot="16200000">
            <a:off x="5792153" y="1210480"/>
            <a:ext cx="693419" cy="5629278"/>
          </a:xfrm>
          <a:prstGeom prst="upDownArrow">
            <a:avLst/>
          </a:prstGeom>
          <a:solidFill>
            <a:srgbClr val="CC0000"/>
          </a:soli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4" name="箭头: 上下 13">
            <a:extLst>
              <a:ext uri="{FF2B5EF4-FFF2-40B4-BE49-F238E27FC236}">
                <a16:creationId xmlns:a16="http://schemas.microsoft.com/office/drawing/2014/main" id="{08E97CB4-5B95-4A50-8FCA-FE491825CAB8}"/>
              </a:ext>
            </a:extLst>
          </p:cNvPr>
          <p:cNvSpPr/>
          <p:nvPr/>
        </p:nvSpPr>
        <p:spPr>
          <a:xfrm rot="16200000">
            <a:off x="5792152" y="2774701"/>
            <a:ext cx="693419" cy="5629278"/>
          </a:xfrm>
          <a:prstGeom prst="upDownArrow">
            <a:avLst/>
          </a:prstGeom>
          <a:solidFill>
            <a:srgbClr val="CC0000"/>
          </a:solidFill>
          <a:ln>
            <a:solidFill>
              <a:srgbClr val="8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317280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3074" name="Picture 2" descr="查看源图像">
            <a:extLst>
              <a:ext uri="{FF2B5EF4-FFF2-40B4-BE49-F238E27FC236}">
                <a16:creationId xmlns:a16="http://schemas.microsoft.com/office/drawing/2014/main" id="{005E02A4-5DE7-481D-AAFA-D047CE7CF1A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38575" y="2162175"/>
            <a:ext cx="4514850" cy="2533650"/>
          </a:xfrm>
          <a:prstGeom prst="rect">
            <a:avLst/>
          </a:prstGeom>
          <a:noFill/>
          <a:effectLst>
            <a:outerShdw blurRad="317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9945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0242" name="Picture 2" descr="查看源图像">
            <a:extLst>
              <a:ext uri="{FF2B5EF4-FFF2-40B4-BE49-F238E27FC236}">
                <a16:creationId xmlns:a16="http://schemas.microsoft.com/office/drawing/2014/main" id="{E71B637E-4CA8-46A1-AA5F-CA71385EA5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39260" y="1029415"/>
            <a:ext cx="5713456" cy="4799170"/>
          </a:xfrm>
          <a:prstGeom prst="rect">
            <a:avLst/>
          </a:prstGeom>
          <a:noFill/>
          <a:effectLst>
            <a:outerShdw blurRad="317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249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排版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非常简单的排版技巧概要</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712033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1266" name="Picture 2" descr="查看源图像">
            <a:extLst>
              <a:ext uri="{FF2B5EF4-FFF2-40B4-BE49-F238E27FC236}">
                <a16:creationId xmlns:a16="http://schemas.microsoft.com/office/drawing/2014/main" id="{1B32B244-6679-4194-B1E6-5E85A6925D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05212" y="1107788"/>
            <a:ext cx="7181576" cy="4993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484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5122" name="Picture 2" descr="See the source image">
            <a:extLst>
              <a:ext uri="{FF2B5EF4-FFF2-40B4-BE49-F238E27FC236}">
                <a16:creationId xmlns:a16="http://schemas.microsoft.com/office/drawing/2014/main" id="{D0216218-D126-418F-88D5-4780B38FBD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52955" y="1082478"/>
            <a:ext cx="4561462" cy="469304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ee the source image">
            <a:extLst>
              <a:ext uri="{FF2B5EF4-FFF2-40B4-BE49-F238E27FC236}">
                <a16:creationId xmlns:a16="http://schemas.microsoft.com/office/drawing/2014/main" id="{348D9F15-0F65-40EE-8265-0C4AA67A4FB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7585" y="1176337"/>
            <a:ext cx="4514850" cy="4505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1734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2290" name="Picture 2" descr="查看源图像">
            <a:extLst>
              <a:ext uri="{FF2B5EF4-FFF2-40B4-BE49-F238E27FC236}">
                <a16:creationId xmlns:a16="http://schemas.microsoft.com/office/drawing/2014/main" id="{51AFC579-0266-40DD-80F2-B6E2728256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8500" y="1533525"/>
            <a:ext cx="5715000" cy="3790950"/>
          </a:xfrm>
          <a:prstGeom prst="rect">
            <a:avLst/>
          </a:prstGeom>
          <a:noFill/>
          <a:effectLst>
            <a:outerShdw blurRad="317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256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2" name="图片 1">
            <a:extLst>
              <a:ext uri="{FF2B5EF4-FFF2-40B4-BE49-F238E27FC236}">
                <a16:creationId xmlns:a16="http://schemas.microsoft.com/office/drawing/2014/main" id="{48158AB3-7D62-4D41-8F29-2BF1CC346C67}"/>
              </a:ext>
            </a:extLst>
          </p:cNvPr>
          <p:cNvPicPr>
            <a:picLocks noChangeAspect="1"/>
          </p:cNvPicPr>
          <p:nvPr/>
        </p:nvPicPr>
        <p:blipFill>
          <a:blip r:embed="rId5"/>
          <a:stretch>
            <a:fillRect/>
          </a:stretch>
        </p:blipFill>
        <p:spPr>
          <a:xfrm>
            <a:off x="3376484" y="2147135"/>
            <a:ext cx="5427641" cy="1366961"/>
          </a:xfrm>
          <a:prstGeom prst="rect">
            <a:avLst/>
          </a:prstGeom>
          <a:effectLst>
            <a:outerShdw blurRad="317500" sx="102000" sy="102000" algn="ctr" rotWithShape="0">
              <a:prstClr val="black">
                <a:alpha val="40000"/>
              </a:prstClr>
            </a:outerShdw>
          </a:effectLst>
        </p:spPr>
      </p:pic>
      <p:pic>
        <p:nvPicPr>
          <p:cNvPr id="3" name="图片 2">
            <a:extLst>
              <a:ext uri="{FF2B5EF4-FFF2-40B4-BE49-F238E27FC236}">
                <a16:creationId xmlns:a16="http://schemas.microsoft.com/office/drawing/2014/main" id="{2F221519-F122-4378-AC8D-008B9D2742C7}"/>
              </a:ext>
            </a:extLst>
          </p:cNvPr>
          <p:cNvPicPr>
            <a:picLocks noChangeAspect="1"/>
          </p:cNvPicPr>
          <p:nvPr/>
        </p:nvPicPr>
        <p:blipFill>
          <a:blip r:embed="rId6"/>
          <a:stretch>
            <a:fillRect/>
          </a:stretch>
        </p:blipFill>
        <p:spPr>
          <a:xfrm>
            <a:off x="3376484" y="3680038"/>
            <a:ext cx="5439032" cy="1629994"/>
          </a:xfrm>
          <a:prstGeom prst="rect">
            <a:avLst/>
          </a:prstGeom>
          <a:effectLst>
            <a:outerShdw blurRad="317500" sx="102000" sy="102000" algn="ctr" rotWithShape="0">
              <a:prstClr val="black">
                <a:alpha val="40000"/>
              </a:prstClr>
            </a:outerShdw>
          </a:effectLst>
        </p:spPr>
      </p:pic>
    </p:spTree>
    <p:extLst>
      <p:ext uri="{BB962C8B-B14F-4D97-AF65-F5344CB8AC3E}">
        <p14:creationId xmlns:p14="http://schemas.microsoft.com/office/powerpoint/2010/main" val="2408831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4938" y="2454428"/>
            <a:ext cx="5308749" cy="954107"/>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排版，</a:t>
            </a:r>
            <a:endParaRPr lang="en-US" altLang="zh-CN" sz="2800" dirty="0">
              <a:latin typeface="苹方 粗体" panose="020B0600000000000000" pitchFamily="34" charset="-122"/>
              <a:ea typeface="苹方 粗体" panose="020B0600000000000000" pitchFamily="34" charset="-122"/>
            </a:endParaRPr>
          </a:p>
          <a:p>
            <a:r>
              <a:rPr lang="zh-CN" altLang="en-US" sz="2800" dirty="0">
                <a:latin typeface="苹方 粗体" panose="020B0600000000000000" pitchFamily="34" charset="-122"/>
                <a:ea typeface="苹方 粗体" panose="020B0600000000000000" pitchFamily="34" charset="-122"/>
              </a:rPr>
              <a:t>为了传达信息</a:t>
            </a:r>
          </a:p>
        </p:txBody>
      </p:sp>
      <p:sp>
        <p:nvSpPr>
          <p:cNvPr id="3" name="文本框 2">
            <a:extLst>
              <a:ext uri="{FF2B5EF4-FFF2-40B4-BE49-F238E27FC236}">
                <a16:creationId xmlns:a16="http://schemas.microsoft.com/office/drawing/2014/main" id="{81256DBB-2BC8-4876-8918-7D77370B5AEC}"/>
              </a:ext>
            </a:extLst>
          </p:cNvPr>
          <p:cNvSpPr txBox="1"/>
          <p:nvPr/>
        </p:nvSpPr>
        <p:spPr>
          <a:xfrm>
            <a:off x="5144938" y="3425120"/>
            <a:ext cx="5308749" cy="369332"/>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一种以引导观众观察方式为目的的排列技巧</a:t>
            </a:r>
          </a:p>
        </p:txBody>
      </p:sp>
    </p:spTree>
    <p:extLst>
      <p:ext uri="{BB962C8B-B14F-4D97-AF65-F5344CB8AC3E}">
        <p14:creationId xmlns:p14="http://schemas.microsoft.com/office/powerpoint/2010/main" val="1646299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1" name="图片 10">
            <a:extLst>
              <a:ext uri="{FF2B5EF4-FFF2-40B4-BE49-F238E27FC236}">
                <a16:creationId xmlns:a16="http://schemas.microsoft.com/office/drawing/2014/main" id="{EDEFD816-F468-45AA-9B12-DC5534FCDA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02485" y="1338728"/>
            <a:ext cx="2787029" cy="4180544"/>
          </a:xfrm>
          <a:prstGeom prst="rect">
            <a:avLst/>
          </a:prstGeom>
          <a:effectLst>
            <a:outerShdw blurRad="317500" sx="102000" sy="102000" algn="ctr" rotWithShape="0">
              <a:prstClr val="black">
                <a:alpha val="40000"/>
              </a:prstClr>
            </a:outerShdw>
          </a:effectLst>
        </p:spPr>
      </p:pic>
    </p:spTree>
    <p:extLst>
      <p:ext uri="{BB962C8B-B14F-4D97-AF65-F5344CB8AC3E}">
        <p14:creationId xmlns:p14="http://schemas.microsoft.com/office/powerpoint/2010/main" val="275961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3" name="图片 2">
            <a:extLst>
              <a:ext uri="{FF2B5EF4-FFF2-40B4-BE49-F238E27FC236}">
                <a16:creationId xmlns:a16="http://schemas.microsoft.com/office/drawing/2014/main" id="{EFA5C06A-869C-429A-B1F0-1044923BA0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747" y="870549"/>
            <a:ext cx="2273899" cy="5116899"/>
          </a:xfrm>
          <a:prstGeom prst="rect">
            <a:avLst/>
          </a:prstGeom>
          <a:effectLst>
            <a:outerShdw blurRad="317500" sx="102000" sy="102000" algn="ctr" rotWithShape="0">
              <a:prstClr val="black">
                <a:alpha val="40000"/>
              </a:prstClr>
            </a:outerShdw>
          </a:effectLst>
        </p:spPr>
      </p:pic>
      <p:pic>
        <p:nvPicPr>
          <p:cNvPr id="8" name="图片 7">
            <a:extLst>
              <a:ext uri="{FF2B5EF4-FFF2-40B4-BE49-F238E27FC236}">
                <a16:creationId xmlns:a16="http://schemas.microsoft.com/office/drawing/2014/main" id="{2C5193C3-66C2-45D6-BC88-CA16627B5F9E}"/>
              </a:ext>
            </a:extLst>
          </p:cNvPr>
          <p:cNvPicPr>
            <a:picLocks noChangeAspect="1"/>
          </p:cNvPicPr>
          <p:nvPr/>
        </p:nvPicPr>
        <p:blipFill>
          <a:blip r:embed="rId6"/>
          <a:stretch>
            <a:fillRect/>
          </a:stretch>
        </p:blipFill>
        <p:spPr>
          <a:xfrm>
            <a:off x="6096000" y="1271657"/>
            <a:ext cx="3379334" cy="4314685"/>
          </a:xfrm>
          <a:prstGeom prst="rect">
            <a:avLst/>
          </a:prstGeom>
          <a:effectLst>
            <a:outerShdw blurRad="317500" sx="102000" sy="102000" algn="ctr" rotWithShape="0">
              <a:prstClr val="black">
                <a:alpha val="40000"/>
              </a:prstClr>
            </a:outerShdw>
          </a:effectLst>
        </p:spPr>
      </p:pic>
    </p:spTree>
    <p:extLst>
      <p:ext uri="{BB962C8B-B14F-4D97-AF65-F5344CB8AC3E}">
        <p14:creationId xmlns:p14="http://schemas.microsoft.com/office/powerpoint/2010/main" val="2003416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为谁排版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考虑清楚你自己的地位</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3632460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425"/>
            <a:ext cx="12192000" cy="56832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B6B496CF-0DC1-41B3-A72C-A2D95B5C209B}"/>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矩形: 圆角 7">
            <a:extLst>
              <a:ext uri="{FF2B5EF4-FFF2-40B4-BE49-F238E27FC236}">
                <a16:creationId xmlns:a16="http://schemas.microsoft.com/office/drawing/2014/main" id="{0A6E8535-E78A-40EA-A555-EC3A6CC9D3CC}"/>
              </a:ext>
            </a:extLst>
          </p:cNvPr>
          <p:cNvSpPr/>
          <p:nvPr/>
        </p:nvSpPr>
        <p:spPr>
          <a:xfrm>
            <a:off x="3748229" y="2190267"/>
            <a:ext cx="4695542" cy="2669953"/>
          </a:xfrm>
          <a:prstGeom prst="roundRect">
            <a:avLst>
              <a:gd name="adj" fmla="val 4219"/>
            </a:avLst>
          </a:prstGeom>
          <a:solidFill>
            <a:schemeClr val="bg1"/>
          </a:solidFill>
          <a:ln>
            <a:noFill/>
          </a:ln>
          <a:effectLst>
            <a:outerShdw blurRad="317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F2D4156A-2606-4D20-AFD0-4EF07F29BA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3105" y="2768084"/>
            <a:ext cx="942734" cy="1213821"/>
          </a:xfrm>
          <a:prstGeom prst="rect">
            <a:avLst/>
          </a:prstGeom>
        </p:spPr>
      </p:pic>
      <p:sp>
        <p:nvSpPr>
          <p:cNvPr id="14" name="文本框 13">
            <a:extLst>
              <a:ext uri="{FF2B5EF4-FFF2-40B4-BE49-F238E27FC236}">
                <a16:creationId xmlns:a16="http://schemas.microsoft.com/office/drawing/2014/main" id="{98BB0E12-83B9-42B0-8626-F38055078986}"/>
              </a:ext>
            </a:extLst>
          </p:cNvPr>
          <p:cNvSpPr txBox="1"/>
          <p:nvPr/>
        </p:nvSpPr>
        <p:spPr>
          <a:xfrm>
            <a:off x="4285475" y="2598807"/>
            <a:ext cx="1764311"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姓名 </a:t>
            </a:r>
            <a:r>
              <a:rPr lang="en-US" altLang="zh-CN" sz="1600" dirty="0">
                <a:latin typeface="苹方 粗体" panose="020B0600000000000000" pitchFamily="34" charset="-122"/>
                <a:ea typeface="苹方 粗体" panose="020B0600000000000000" pitchFamily="34" charset="-122"/>
              </a:rPr>
              <a:t>| </a:t>
            </a:r>
            <a:r>
              <a:rPr lang="zh-CN" altLang="en-US" sz="1600" dirty="0">
                <a:latin typeface="苹方 粗体" panose="020B0600000000000000" pitchFamily="34" charset="-122"/>
                <a:ea typeface="苹方 粗体" panose="020B0600000000000000" pitchFamily="34" charset="-122"/>
              </a:rPr>
              <a:t>王兆楠</a:t>
            </a:r>
          </a:p>
        </p:txBody>
      </p:sp>
      <p:sp>
        <p:nvSpPr>
          <p:cNvPr id="16" name="文本框 15">
            <a:extLst>
              <a:ext uri="{FF2B5EF4-FFF2-40B4-BE49-F238E27FC236}">
                <a16:creationId xmlns:a16="http://schemas.microsoft.com/office/drawing/2014/main" id="{C7034416-2A51-4AF6-B5DB-586DB58B239E}"/>
              </a:ext>
            </a:extLst>
          </p:cNvPr>
          <p:cNvSpPr txBox="1"/>
          <p:nvPr/>
        </p:nvSpPr>
        <p:spPr>
          <a:xfrm>
            <a:off x="4288359" y="2937361"/>
            <a:ext cx="2254083"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学校 </a:t>
            </a:r>
            <a:r>
              <a:rPr lang="en-US" altLang="zh-CN" sz="1600" dirty="0">
                <a:latin typeface="苹方 粗体" panose="020B0600000000000000" pitchFamily="34" charset="-122"/>
                <a:ea typeface="苹方 粗体" panose="020B0600000000000000" pitchFamily="34" charset="-122"/>
              </a:rPr>
              <a:t>| </a:t>
            </a:r>
            <a:r>
              <a:rPr lang="zh-CN" altLang="en-US" sz="1600" dirty="0">
                <a:latin typeface="苹方 粗体" panose="020B0600000000000000" pitchFamily="34" charset="-122"/>
                <a:ea typeface="苹方 粗体" panose="020B0600000000000000" pitchFamily="34" charset="-122"/>
              </a:rPr>
              <a:t>电子科技大学</a:t>
            </a:r>
          </a:p>
        </p:txBody>
      </p:sp>
      <p:sp>
        <p:nvSpPr>
          <p:cNvPr id="17" name="文本框 16">
            <a:extLst>
              <a:ext uri="{FF2B5EF4-FFF2-40B4-BE49-F238E27FC236}">
                <a16:creationId xmlns:a16="http://schemas.microsoft.com/office/drawing/2014/main" id="{19F3193C-BD63-468C-B782-38D326C3BC3F}"/>
              </a:ext>
            </a:extLst>
          </p:cNvPr>
          <p:cNvSpPr txBox="1"/>
          <p:nvPr/>
        </p:nvSpPr>
        <p:spPr>
          <a:xfrm>
            <a:off x="4285472" y="2937361"/>
            <a:ext cx="2254083"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学校 </a:t>
            </a:r>
            <a:r>
              <a:rPr lang="en-US" altLang="zh-CN" sz="1600" dirty="0">
                <a:latin typeface="苹方 粗体" panose="020B0600000000000000" pitchFamily="34" charset="-122"/>
                <a:ea typeface="苹方 粗体" panose="020B0600000000000000" pitchFamily="34" charset="-122"/>
              </a:rPr>
              <a:t>| </a:t>
            </a:r>
            <a:r>
              <a:rPr lang="zh-CN" altLang="en-US" sz="1600" dirty="0">
                <a:latin typeface="苹方 粗体" panose="020B0600000000000000" pitchFamily="34" charset="-122"/>
                <a:ea typeface="苹方 粗体" panose="020B0600000000000000" pitchFamily="34" charset="-122"/>
              </a:rPr>
              <a:t>电子科技大学</a:t>
            </a:r>
          </a:p>
        </p:txBody>
      </p:sp>
      <p:sp>
        <p:nvSpPr>
          <p:cNvPr id="19" name="文本框 18">
            <a:extLst>
              <a:ext uri="{FF2B5EF4-FFF2-40B4-BE49-F238E27FC236}">
                <a16:creationId xmlns:a16="http://schemas.microsoft.com/office/drawing/2014/main" id="{C00A46FD-203B-4041-9F4C-485171CEBB18}"/>
              </a:ext>
            </a:extLst>
          </p:cNvPr>
          <p:cNvSpPr txBox="1"/>
          <p:nvPr/>
        </p:nvSpPr>
        <p:spPr>
          <a:xfrm>
            <a:off x="4288298" y="3230706"/>
            <a:ext cx="2254083"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专业 </a:t>
            </a:r>
            <a:r>
              <a:rPr lang="en-US" altLang="zh-CN" sz="1600" dirty="0">
                <a:latin typeface="苹方 粗体" panose="020B0600000000000000" pitchFamily="34" charset="-122"/>
                <a:ea typeface="苹方 粗体" panose="020B0600000000000000" pitchFamily="34" charset="-122"/>
              </a:rPr>
              <a:t>| </a:t>
            </a:r>
            <a:r>
              <a:rPr lang="zh-CN" altLang="en-US" sz="1600" dirty="0">
                <a:latin typeface="苹方 粗体" panose="020B0600000000000000" pitchFamily="34" charset="-122"/>
                <a:ea typeface="苹方 粗体" panose="020B0600000000000000" pitchFamily="34" charset="-122"/>
              </a:rPr>
              <a:t>信息与软件工程</a:t>
            </a:r>
          </a:p>
        </p:txBody>
      </p:sp>
      <p:sp>
        <p:nvSpPr>
          <p:cNvPr id="21" name="文本框 20">
            <a:extLst>
              <a:ext uri="{FF2B5EF4-FFF2-40B4-BE49-F238E27FC236}">
                <a16:creationId xmlns:a16="http://schemas.microsoft.com/office/drawing/2014/main" id="{8427A18B-366D-40B0-BB1C-C20DEB972AD2}"/>
              </a:ext>
            </a:extLst>
          </p:cNvPr>
          <p:cNvSpPr txBox="1"/>
          <p:nvPr/>
        </p:nvSpPr>
        <p:spPr>
          <a:xfrm>
            <a:off x="4278157" y="3515178"/>
            <a:ext cx="2254083" cy="338554"/>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 </a:t>
            </a:r>
            <a:r>
              <a:rPr lang="en-US" altLang="zh-CN" sz="1600" dirty="0">
                <a:latin typeface="苹方 粗体" panose="020B0600000000000000" pitchFamily="34" charset="-122"/>
                <a:ea typeface="苹方 粗体" panose="020B0600000000000000" pitchFamily="34" charset="-122"/>
              </a:rPr>
              <a:t>TEL</a:t>
            </a:r>
            <a:r>
              <a:rPr lang="zh-CN" altLang="en-US" sz="1400" dirty="0">
                <a:latin typeface="苹方 粗体" panose="020B0600000000000000" pitchFamily="34" charset="-122"/>
                <a:ea typeface="苹方 粗体" panose="020B0600000000000000" pitchFamily="34" charset="-122"/>
              </a:rPr>
              <a:t> </a:t>
            </a:r>
            <a:r>
              <a:rPr lang="en-US" altLang="zh-CN" sz="1600" dirty="0">
                <a:latin typeface="苹方 粗体" panose="020B0600000000000000" pitchFamily="34" charset="-122"/>
                <a:ea typeface="苹方 粗体" panose="020B0600000000000000" pitchFamily="34" charset="-122"/>
              </a:rPr>
              <a:t>| 18825032708</a:t>
            </a:r>
            <a:endParaRPr lang="zh-CN" altLang="en-US" sz="1600" dirty="0">
              <a:latin typeface="苹方 粗体" panose="020B0600000000000000" pitchFamily="34" charset="-122"/>
              <a:ea typeface="苹方 粗体" panose="020B0600000000000000" pitchFamily="34" charset="-122"/>
            </a:endParaRPr>
          </a:p>
        </p:txBody>
      </p:sp>
      <p:sp>
        <p:nvSpPr>
          <p:cNvPr id="23" name="文本框 22">
            <a:extLst>
              <a:ext uri="{FF2B5EF4-FFF2-40B4-BE49-F238E27FC236}">
                <a16:creationId xmlns:a16="http://schemas.microsoft.com/office/drawing/2014/main" id="{371BAE07-F16A-439F-BEAE-D75975B40227}"/>
              </a:ext>
            </a:extLst>
          </p:cNvPr>
          <p:cNvSpPr txBox="1"/>
          <p:nvPr/>
        </p:nvSpPr>
        <p:spPr>
          <a:xfrm>
            <a:off x="4285472" y="3812577"/>
            <a:ext cx="2254083" cy="338554"/>
          </a:xfrm>
          <a:prstGeom prst="rect">
            <a:avLst/>
          </a:prstGeom>
          <a:noFill/>
        </p:spPr>
        <p:txBody>
          <a:bodyPr wrap="square" rtlCol="0">
            <a:spAutoFit/>
          </a:bodyPr>
          <a:lstStyle/>
          <a:p>
            <a:r>
              <a:rPr lang="en-US" altLang="zh-CN" sz="1600" dirty="0">
                <a:latin typeface="苹方 粗体" panose="020B0600000000000000" pitchFamily="34" charset="-122"/>
                <a:ea typeface="苹方 粗体" panose="020B0600000000000000" pitchFamily="34" charset="-122"/>
              </a:rPr>
              <a:t> QQ</a:t>
            </a:r>
            <a:r>
              <a:rPr lang="en-US" altLang="zh-CN" sz="1400" dirty="0">
                <a:latin typeface="苹方 粗体" panose="020B0600000000000000" pitchFamily="34" charset="-122"/>
                <a:ea typeface="苹方 粗体" panose="020B0600000000000000" pitchFamily="34" charset="-122"/>
              </a:rPr>
              <a:t> </a:t>
            </a:r>
            <a:r>
              <a:rPr lang="en-US" altLang="zh-CN" sz="1000" dirty="0">
                <a:latin typeface="苹方 粗体" panose="020B0600000000000000" pitchFamily="34" charset="-122"/>
                <a:ea typeface="苹方 粗体" panose="020B0600000000000000" pitchFamily="34" charset="-122"/>
              </a:rPr>
              <a:t> </a:t>
            </a:r>
            <a:r>
              <a:rPr lang="en-US" altLang="zh-CN" sz="1600" dirty="0">
                <a:latin typeface="苹方 粗体" panose="020B0600000000000000" pitchFamily="34" charset="-122"/>
                <a:ea typeface="苹方 粗体" panose="020B0600000000000000" pitchFamily="34" charset="-122"/>
              </a:rPr>
              <a:t>| 1647032745</a:t>
            </a:r>
            <a:endParaRPr lang="zh-CN" altLang="en-US" sz="1600" dirty="0">
              <a:latin typeface="苹方 粗体" panose="020B0600000000000000" pitchFamily="34" charset="-122"/>
              <a:ea typeface="苹方 粗体" panose="020B0600000000000000" pitchFamily="34" charset="-122"/>
            </a:endParaRPr>
          </a:p>
        </p:txBody>
      </p:sp>
      <p:sp>
        <p:nvSpPr>
          <p:cNvPr id="25" name="文本框 24">
            <a:extLst>
              <a:ext uri="{FF2B5EF4-FFF2-40B4-BE49-F238E27FC236}">
                <a16:creationId xmlns:a16="http://schemas.microsoft.com/office/drawing/2014/main" id="{B6BABD64-54A6-4F7C-A77F-C26217FB7798}"/>
              </a:ext>
            </a:extLst>
          </p:cNvPr>
          <p:cNvSpPr txBox="1"/>
          <p:nvPr/>
        </p:nvSpPr>
        <p:spPr>
          <a:xfrm>
            <a:off x="4051383" y="4109976"/>
            <a:ext cx="2509130"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工作室</a:t>
            </a:r>
            <a:r>
              <a:rPr lang="en-US" altLang="zh-CN" sz="1600" dirty="0">
                <a:latin typeface="苹方 粗体" panose="020B0600000000000000" pitchFamily="34" charset="-122"/>
                <a:ea typeface="苹方 粗体" panose="020B0600000000000000" pitchFamily="34" charset="-122"/>
              </a:rPr>
              <a:t> </a:t>
            </a:r>
            <a:r>
              <a:rPr lang="en-US" altLang="zh-CN" sz="1050" dirty="0">
                <a:latin typeface="苹方 粗体" panose="020B0600000000000000" pitchFamily="34" charset="-122"/>
                <a:ea typeface="苹方 粗体" panose="020B0600000000000000" pitchFamily="34" charset="-122"/>
              </a:rPr>
              <a:t> </a:t>
            </a:r>
            <a:r>
              <a:rPr lang="en-US" altLang="zh-CN" sz="1600" dirty="0">
                <a:latin typeface="苹方 粗体" panose="020B0600000000000000" pitchFamily="34" charset="-122"/>
                <a:ea typeface="苹方 粗体" panose="020B0600000000000000" pitchFamily="34" charset="-122"/>
              </a:rPr>
              <a:t>| </a:t>
            </a:r>
            <a:r>
              <a:rPr lang="zh-CN" altLang="en-US" sz="1600" dirty="0">
                <a:latin typeface="苹方 粗体" panose="020B0600000000000000" pitchFamily="34" charset="-122"/>
                <a:ea typeface="苹方 粗体" panose="020B0600000000000000" pitchFamily="34" charset="-122"/>
              </a:rPr>
              <a:t>虚幻工作室</a:t>
            </a:r>
          </a:p>
        </p:txBody>
      </p:sp>
    </p:spTree>
    <p:extLst>
      <p:ext uri="{BB962C8B-B14F-4D97-AF65-F5344CB8AC3E}">
        <p14:creationId xmlns:p14="http://schemas.microsoft.com/office/powerpoint/2010/main" val="2771776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425"/>
            <a:ext cx="12192000" cy="56832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B6B496CF-0DC1-41B3-A72C-A2D95B5C209B}"/>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矩形: 圆角 10">
            <a:extLst>
              <a:ext uri="{FF2B5EF4-FFF2-40B4-BE49-F238E27FC236}">
                <a16:creationId xmlns:a16="http://schemas.microsoft.com/office/drawing/2014/main" id="{EDEA2B87-3E32-4104-B1E4-738BDEEDCD91}"/>
              </a:ext>
            </a:extLst>
          </p:cNvPr>
          <p:cNvSpPr/>
          <p:nvPr/>
        </p:nvSpPr>
        <p:spPr>
          <a:xfrm>
            <a:off x="6772403" y="1259405"/>
            <a:ext cx="3363295" cy="4591240"/>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C1C74EB1-4073-4AC2-BE26-D499BE571621}"/>
              </a:ext>
            </a:extLst>
          </p:cNvPr>
          <p:cNvSpPr txBox="1"/>
          <p:nvPr/>
        </p:nvSpPr>
        <p:spPr>
          <a:xfrm>
            <a:off x="-5530148" y="172922"/>
            <a:ext cx="5164593" cy="6866623"/>
          </a:xfrm>
          <a:prstGeom prst="rect">
            <a:avLst/>
          </a:prstGeom>
          <a:noFill/>
        </p:spPr>
        <p:txBody>
          <a:bodyPr wrap="square" rtlCol="0">
            <a:spAutoFit/>
          </a:bodyPr>
          <a:lstStyle/>
          <a:p>
            <a:pPr algn="just">
              <a:lnSpc>
                <a:spcPct val="130000"/>
              </a:lnSpc>
            </a:pPr>
            <a:r>
              <a:rPr lang="en-US" altLang="zh-CN" sz="2000" dirty="0">
                <a:latin typeface="Bodoni MT" panose="02070603080606020203" pitchFamily="18" charset="0"/>
                <a:cs typeface="Times New Roman" panose="02020603050405020304" pitchFamily="18" charset="0"/>
              </a:rPr>
              <a:t>        The process of selecting font design works is like a chef. Let’s compare the design room to a kitchen for the time being. The process of mixing different fonts is like cooking, and the process of selecting fonts is like selecting raw materials.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sz="2000" dirty="0">
              <a:latin typeface="Bodoni MT" panose="02070603080606020203" pitchFamily="18" charset="0"/>
              <a:cs typeface="Times New Roman" panose="02020603050405020304" pitchFamily="18" charset="0"/>
            </a:endParaRPr>
          </a:p>
        </p:txBody>
      </p:sp>
      <p:pic>
        <p:nvPicPr>
          <p:cNvPr id="30" name="图片 29">
            <a:extLst>
              <a:ext uri="{FF2B5EF4-FFF2-40B4-BE49-F238E27FC236}">
                <a16:creationId xmlns:a16="http://schemas.microsoft.com/office/drawing/2014/main" id="{0A8F4C4A-7CD5-415A-AC51-6971756BA491}"/>
              </a:ext>
            </a:extLst>
          </p:cNvPr>
          <p:cNvPicPr>
            <a:picLocks noChangeAspect="1"/>
          </p:cNvPicPr>
          <p:nvPr/>
        </p:nvPicPr>
        <p:blipFill>
          <a:blip r:embed="rId6"/>
          <a:stretch>
            <a:fillRect/>
          </a:stretch>
        </p:blipFill>
        <p:spPr>
          <a:xfrm>
            <a:off x="6981623" y="1552128"/>
            <a:ext cx="1434129" cy="2813711"/>
          </a:xfrm>
          <a:prstGeom prst="rect">
            <a:avLst/>
          </a:prstGeom>
        </p:spPr>
      </p:pic>
      <p:pic>
        <p:nvPicPr>
          <p:cNvPr id="32" name="图片 31">
            <a:extLst>
              <a:ext uri="{FF2B5EF4-FFF2-40B4-BE49-F238E27FC236}">
                <a16:creationId xmlns:a16="http://schemas.microsoft.com/office/drawing/2014/main" id="{8A72FB4D-4D82-4FBE-B88E-E35B17EE8D3C}"/>
              </a:ext>
            </a:extLst>
          </p:cNvPr>
          <p:cNvPicPr>
            <a:picLocks noChangeAspect="1"/>
          </p:cNvPicPr>
          <p:nvPr/>
        </p:nvPicPr>
        <p:blipFill>
          <a:blip r:embed="rId6"/>
          <a:stretch>
            <a:fillRect/>
          </a:stretch>
        </p:blipFill>
        <p:spPr>
          <a:xfrm>
            <a:off x="8467437" y="2754457"/>
            <a:ext cx="1434129" cy="2813711"/>
          </a:xfrm>
          <a:prstGeom prst="rect">
            <a:avLst/>
          </a:prstGeom>
        </p:spPr>
      </p:pic>
      <p:pic>
        <p:nvPicPr>
          <p:cNvPr id="34" name="图片 33">
            <a:extLst>
              <a:ext uri="{FF2B5EF4-FFF2-40B4-BE49-F238E27FC236}">
                <a16:creationId xmlns:a16="http://schemas.microsoft.com/office/drawing/2014/main" id="{75FD22AB-CD0F-47C8-90DC-4B93318E9BC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42860" y="4371604"/>
            <a:ext cx="1111654" cy="1111654"/>
          </a:xfrm>
          <a:prstGeom prst="rect">
            <a:avLst/>
          </a:prstGeom>
        </p:spPr>
      </p:pic>
      <p:pic>
        <p:nvPicPr>
          <p:cNvPr id="36" name="图片 35">
            <a:extLst>
              <a:ext uri="{FF2B5EF4-FFF2-40B4-BE49-F238E27FC236}">
                <a16:creationId xmlns:a16="http://schemas.microsoft.com/office/drawing/2014/main" id="{FFBAABBB-1301-4C10-A00B-2302014BEB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70760" y="1590602"/>
            <a:ext cx="1543506" cy="1029004"/>
          </a:xfrm>
          <a:prstGeom prst="rect">
            <a:avLst/>
          </a:prstGeom>
        </p:spPr>
      </p:pic>
      <p:sp>
        <p:nvSpPr>
          <p:cNvPr id="40" name="矩形: 圆角 39">
            <a:extLst>
              <a:ext uri="{FF2B5EF4-FFF2-40B4-BE49-F238E27FC236}">
                <a16:creationId xmlns:a16="http://schemas.microsoft.com/office/drawing/2014/main" id="{0AB2A4D4-C6E1-45E2-B55F-1136391884F5}"/>
              </a:ext>
            </a:extLst>
          </p:cNvPr>
          <p:cNvSpPr/>
          <p:nvPr/>
        </p:nvSpPr>
        <p:spPr>
          <a:xfrm>
            <a:off x="2067727" y="1323314"/>
            <a:ext cx="3363295" cy="4591240"/>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2" name="图片 41">
            <a:extLst>
              <a:ext uri="{FF2B5EF4-FFF2-40B4-BE49-F238E27FC236}">
                <a16:creationId xmlns:a16="http://schemas.microsoft.com/office/drawing/2014/main" id="{21530EB8-4E80-4565-A312-33BCBE8C1759}"/>
              </a:ext>
            </a:extLst>
          </p:cNvPr>
          <p:cNvPicPr>
            <a:picLocks noChangeAspect="1"/>
          </p:cNvPicPr>
          <p:nvPr/>
        </p:nvPicPr>
        <p:blipFill>
          <a:blip r:embed="rId9"/>
          <a:stretch>
            <a:fillRect/>
          </a:stretch>
        </p:blipFill>
        <p:spPr>
          <a:xfrm>
            <a:off x="2381576" y="1786867"/>
            <a:ext cx="2533324" cy="3309665"/>
          </a:xfrm>
          <a:prstGeom prst="rect">
            <a:avLst/>
          </a:prstGeom>
        </p:spPr>
      </p:pic>
      <p:sp>
        <p:nvSpPr>
          <p:cNvPr id="43" name="文本框 42">
            <a:extLst>
              <a:ext uri="{FF2B5EF4-FFF2-40B4-BE49-F238E27FC236}">
                <a16:creationId xmlns:a16="http://schemas.microsoft.com/office/drawing/2014/main" id="{3D7DE7AA-AD33-40AB-A749-BDE0A05E0FD5}"/>
              </a:ext>
            </a:extLst>
          </p:cNvPr>
          <p:cNvSpPr txBox="1"/>
          <p:nvPr/>
        </p:nvSpPr>
        <p:spPr>
          <a:xfrm>
            <a:off x="4664568" y="5396756"/>
            <a:ext cx="524596" cy="215444"/>
          </a:xfrm>
          <a:prstGeom prst="rect">
            <a:avLst/>
          </a:prstGeom>
          <a:noFill/>
        </p:spPr>
        <p:txBody>
          <a:bodyPr wrap="square" rtlCol="0">
            <a:spAutoFit/>
          </a:bodyPr>
          <a:lstStyle/>
          <a:p>
            <a:r>
              <a:rPr lang="en-US" altLang="zh-CN" sz="800" dirty="0">
                <a:latin typeface="Bodoni MT" panose="02070603080606020203" pitchFamily="18" charset="0"/>
              </a:rPr>
              <a:t>11</a:t>
            </a:r>
            <a:endParaRPr lang="zh-CN" altLang="en-US" sz="800" dirty="0">
              <a:latin typeface="Bodoni MT" panose="02070603080606020203" pitchFamily="18" charset="0"/>
            </a:endParaRPr>
          </a:p>
        </p:txBody>
      </p:sp>
    </p:spTree>
    <p:extLst>
      <p:ext uri="{BB962C8B-B14F-4D97-AF65-F5344CB8AC3E}">
        <p14:creationId xmlns:p14="http://schemas.microsoft.com/office/powerpoint/2010/main" val="2129744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425"/>
            <a:ext cx="12192000" cy="56832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B6B496CF-0DC1-41B3-A72C-A2D95B5C209B}"/>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矩形: 圆角 10">
            <a:extLst>
              <a:ext uri="{FF2B5EF4-FFF2-40B4-BE49-F238E27FC236}">
                <a16:creationId xmlns:a16="http://schemas.microsoft.com/office/drawing/2014/main" id="{EDEA2B87-3E32-4104-B1E4-738BDEEDCD91}"/>
              </a:ext>
            </a:extLst>
          </p:cNvPr>
          <p:cNvSpPr/>
          <p:nvPr/>
        </p:nvSpPr>
        <p:spPr>
          <a:xfrm>
            <a:off x="6772403" y="1259405"/>
            <a:ext cx="3363295" cy="4591240"/>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C1C74EB1-4073-4AC2-BE26-D499BE571621}"/>
              </a:ext>
            </a:extLst>
          </p:cNvPr>
          <p:cNvSpPr txBox="1"/>
          <p:nvPr/>
        </p:nvSpPr>
        <p:spPr>
          <a:xfrm>
            <a:off x="-5476537" y="593608"/>
            <a:ext cx="4781209" cy="6070893"/>
          </a:xfrm>
          <a:prstGeom prst="rect">
            <a:avLst/>
          </a:prstGeom>
          <a:noFill/>
        </p:spPr>
        <p:txBody>
          <a:bodyPr wrap="square" rtlCol="0">
            <a:spAutoFit/>
          </a:bodyPr>
          <a:lstStyle/>
          <a:p>
            <a:pPr algn="just">
              <a:lnSpc>
                <a:spcPct val="130000"/>
              </a:lnSpc>
            </a:pPr>
            <a:r>
              <a:rPr lang="en-US" altLang="zh-CN" sz="2000" dirty="0">
                <a:latin typeface="Vladimir Script" panose="03050402040407070305" pitchFamily="66" charset="0"/>
                <a:cs typeface="Times New Roman" panose="02020603050405020304" pitchFamily="18" charset="0"/>
              </a:rPr>
              <a:t>        The process of selecting font design works is like a chef. Let’s compare the design room to a kitchen for the time being. The process of mixing different fonts is like cooking, and the process of selecting fonts is like selecting raw materials.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sz="2000" dirty="0">
              <a:latin typeface="Vladimir Script" panose="03050402040407070305" pitchFamily="66" charset="0"/>
              <a:cs typeface="Times New Roman" panose="02020603050405020304" pitchFamily="18" charset="0"/>
            </a:endParaRPr>
          </a:p>
        </p:txBody>
      </p:sp>
      <p:sp>
        <p:nvSpPr>
          <p:cNvPr id="40" name="矩形: 圆角 39">
            <a:extLst>
              <a:ext uri="{FF2B5EF4-FFF2-40B4-BE49-F238E27FC236}">
                <a16:creationId xmlns:a16="http://schemas.microsoft.com/office/drawing/2014/main" id="{0AB2A4D4-C6E1-45E2-B55F-1136391884F5}"/>
              </a:ext>
            </a:extLst>
          </p:cNvPr>
          <p:cNvSpPr/>
          <p:nvPr/>
        </p:nvSpPr>
        <p:spPr>
          <a:xfrm>
            <a:off x="2067727" y="1323314"/>
            <a:ext cx="3363295" cy="4591240"/>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文本框 42">
            <a:extLst>
              <a:ext uri="{FF2B5EF4-FFF2-40B4-BE49-F238E27FC236}">
                <a16:creationId xmlns:a16="http://schemas.microsoft.com/office/drawing/2014/main" id="{3D7DE7AA-AD33-40AB-A749-BDE0A05E0FD5}"/>
              </a:ext>
            </a:extLst>
          </p:cNvPr>
          <p:cNvSpPr txBox="1"/>
          <p:nvPr/>
        </p:nvSpPr>
        <p:spPr>
          <a:xfrm>
            <a:off x="4664568" y="5396756"/>
            <a:ext cx="524596" cy="215444"/>
          </a:xfrm>
          <a:prstGeom prst="rect">
            <a:avLst/>
          </a:prstGeom>
          <a:noFill/>
        </p:spPr>
        <p:txBody>
          <a:bodyPr wrap="square" rtlCol="0">
            <a:spAutoFit/>
          </a:bodyPr>
          <a:lstStyle/>
          <a:p>
            <a:r>
              <a:rPr lang="en-US" altLang="zh-CN" sz="800" dirty="0">
                <a:latin typeface="Vladimir Script" panose="03050402040407070305" pitchFamily="66" charset="0"/>
              </a:rPr>
              <a:t>11</a:t>
            </a:r>
            <a:endParaRPr lang="zh-CN" altLang="en-US" sz="800" dirty="0">
              <a:latin typeface="Vladimir Script" panose="03050402040407070305" pitchFamily="66" charset="0"/>
            </a:endParaRPr>
          </a:p>
        </p:txBody>
      </p:sp>
      <p:pic>
        <p:nvPicPr>
          <p:cNvPr id="8" name="图片 7">
            <a:extLst>
              <a:ext uri="{FF2B5EF4-FFF2-40B4-BE49-F238E27FC236}">
                <a16:creationId xmlns:a16="http://schemas.microsoft.com/office/drawing/2014/main" id="{8BABABF4-D388-4116-B460-EF28EF0671FD}"/>
              </a:ext>
            </a:extLst>
          </p:cNvPr>
          <p:cNvPicPr>
            <a:picLocks noChangeAspect="1"/>
          </p:cNvPicPr>
          <p:nvPr/>
        </p:nvPicPr>
        <p:blipFill>
          <a:blip r:embed="rId6"/>
          <a:stretch>
            <a:fillRect/>
          </a:stretch>
        </p:blipFill>
        <p:spPr>
          <a:xfrm>
            <a:off x="2360546" y="1870739"/>
            <a:ext cx="2549217" cy="3151988"/>
          </a:xfrm>
          <a:prstGeom prst="rect">
            <a:avLst/>
          </a:prstGeom>
        </p:spPr>
      </p:pic>
      <p:pic>
        <p:nvPicPr>
          <p:cNvPr id="10" name="图片 9">
            <a:extLst>
              <a:ext uri="{FF2B5EF4-FFF2-40B4-BE49-F238E27FC236}">
                <a16:creationId xmlns:a16="http://schemas.microsoft.com/office/drawing/2014/main" id="{A9550C33-966E-432B-AAAE-B23002942387}"/>
              </a:ext>
            </a:extLst>
          </p:cNvPr>
          <p:cNvPicPr>
            <a:picLocks noChangeAspect="1"/>
          </p:cNvPicPr>
          <p:nvPr/>
        </p:nvPicPr>
        <p:blipFill>
          <a:blip r:embed="rId7"/>
          <a:stretch>
            <a:fillRect/>
          </a:stretch>
        </p:blipFill>
        <p:spPr>
          <a:xfrm>
            <a:off x="6772400" y="1392122"/>
            <a:ext cx="3351873" cy="4336452"/>
          </a:xfrm>
          <a:prstGeom prst="rect">
            <a:avLst/>
          </a:prstGeom>
        </p:spPr>
      </p:pic>
    </p:spTree>
    <p:extLst>
      <p:ext uri="{BB962C8B-B14F-4D97-AF65-F5344CB8AC3E}">
        <p14:creationId xmlns:p14="http://schemas.microsoft.com/office/powerpoint/2010/main" val="2771750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阅读顺序</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设计合理的阅读顺序可以给读者一个舒适的体验</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357440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141364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A405B936-6CFB-4BA8-A5D1-3B71859A40D7}"/>
              </a:ext>
            </a:extLst>
          </p:cNvPr>
          <p:cNvPicPr>
            <a:picLocks noChangeAspect="1"/>
          </p:cNvPicPr>
          <p:nvPr/>
        </p:nvPicPr>
        <p:blipFill>
          <a:blip r:embed="rId6"/>
          <a:stretch>
            <a:fillRect/>
          </a:stretch>
        </p:blipFill>
        <p:spPr>
          <a:xfrm>
            <a:off x="3188655" y="1366385"/>
            <a:ext cx="5814683" cy="4555392"/>
          </a:xfrm>
          <a:prstGeom prst="rect">
            <a:avLst/>
          </a:prstGeom>
          <a:effectLst>
            <a:outerShdw blurRad="317500" sx="102000" sy="102000" algn="ctr" rotWithShape="0">
              <a:prstClr val="black">
                <a:alpha val="40000"/>
              </a:prstClr>
            </a:outerShdw>
          </a:effectLst>
        </p:spPr>
      </p:pic>
    </p:spTree>
    <p:extLst>
      <p:ext uri="{BB962C8B-B14F-4D97-AF65-F5344CB8AC3E}">
        <p14:creationId xmlns:p14="http://schemas.microsoft.com/office/powerpoint/2010/main" val="439094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8" name="图片 7">
            <a:extLst>
              <a:ext uri="{FF2B5EF4-FFF2-40B4-BE49-F238E27FC236}">
                <a16:creationId xmlns:a16="http://schemas.microsoft.com/office/drawing/2014/main" id="{F9862872-F38A-429C-95D6-EF79AB56C0F1}"/>
              </a:ext>
            </a:extLst>
          </p:cNvPr>
          <p:cNvPicPr>
            <a:picLocks noChangeAspect="1"/>
          </p:cNvPicPr>
          <p:nvPr/>
        </p:nvPicPr>
        <p:blipFill>
          <a:blip r:embed="rId6"/>
          <a:stretch>
            <a:fillRect/>
          </a:stretch>
        </p:blipFill>
        <p:spPr>
          <a:xfrm>
            <a:off x="1133224" y="1968233"/>
            <a:ext cx="4696325" cy="3138233"/>
          </a:xfrm>
          <a:prstGeom prst="rect">
            <a:avLst/>
          </a:prstGeom>
          <a:effectLst>
            <a:outerShdw blurRad="317500" sx="102000" sy="102000" algn="ctr" rotWithShape="0">
              <a:prstClr val="black">
                <a:alpha val="40000"/>
              </a:prstClr>
            </a:outerShdw>
          </a:effectLst>
        </p:spPr>
      </p:pic>
      <p:pic>
        <p:nvPicPr>
          <p:cNvPr id="10" name="图片 9">
            <a:extLst>
              <a:ext uri="{FF2B5EF4-FFF2-40B4-BE49-F238E27FC236}">
                <a16:creationId xmlns:a16="http://schemas.microsoft.com/office/drawing/2014/main" id="{4206F15C-CA7D-40F7-8C73-56781EB1C8BE}"/>
              </a:ext>
            </a:extLst>
          </p:cNvPr>
          <p:cNvPicPr>
            <a:picLocks noChangeAspect="1"/>
          </p:cNvPicPr>
          <p:nvPr/>
        </p:nvPicPr>
        <p:blipFill>
          <a:blip r:embed="rId7"/>
          <a:stretch>
            <a:fillRect/>
          </a:stretch>
        </p:blipFill>
        <p:spPr>
          <a:xfrm>
            <a:off x="6362449" y="1960744"/>
            <a:ext cx="4696325" cy="3145722"/>
          </a:xfrm>
          <a:prstGeom prst="rect">
            <a:avLst/>
          </a:prstGeom>
          <a:effectLst>
            <a:outerShdw blurRad="317500" sx="102000" sy="102000" algn="ctr" rotWithShape="0">
              <a:prstClr val="black">
                <a:alpha val="40000"/>
              </a:prstClr>
            </a:outerShdw>
          </a:effectLst>
        </p:spPr>
      </p:pic>
      <p:sp>
        <p:nvSpPr>
          <p:cNvPr id="11" name="文本框 10">
            <a:extLst>
              <a:ext uri="{FF2B5EF4-FFF2-40B4-BE49-F238E27FC236}">
                <a16:creationId xmlns:a16="http://schemas.microsoft.com/office/drawing/2014/main" id="{D4B02DD6-6833-4A9A-A151-4938060AD0B3}"/>
              </a:ext>
            </a:extLst>
          </p:cNvPr>
          <p:cNvSpPr txBox="1"/>
          <p:nvPr/>
        </p:nvSpPr>
        <p:spPr>
          <a:xfrm>
            <a:off x="2695573" y="5380994"/>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列</a:t>
            </a:r>
          </a:p>
        </p:txBody>
      </p:sp>
      <p:sp>
        <p:nvSpPr>
          <p:cNvPr id="15" name="文本框 14">
            <a:extLst>
              <a:ext uri="{FF2B5EF4-FFF2-40B4-BE49-F238E27FC236}">
                <a16:creationId xmlns:a16="http://schemas.microsoft.com/office/drawing/2014/main" id="{8157A6E0-57A8-4404-9B80-9594EFFBE414}"/>
              </a:ext>
            </a:extLst>
          </p:cNvPr>
          <p:cNvSpPr txBox="1"/>
          <p:nvPr/>
        </p:nvSpPr>
        <p:spPr>
          <a:xfrm>
            <a:off x="7924804" y="5380994"/>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行</a:t>
            </a:r>
          </a:p>
        </p:txBody>
      </p:sp>
    </p:spTree>
    <p:extLst>
      <p:ext uri="{BB962C8B-B14F-4D97-AF65-F5344CB8AC3E}">
        <p14:creationId xmlns:p14="http://schemas.microsoft.com/office/powerpoint/2010/main" val="1340841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8485" y="3014440"/>
            <a:ext cx="4432266"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什么需要排版？</a:t>
            </a:r>
          </a:p>
        </p:txBody>
      </p:sp>
    </p:spTree>
    <p:extLst>
      <p:ext uri="{BB962C8B-B14F-4D97-AF65-F5344CB8AC3E}">
        <p14:creationId xmlns:p14="http://schemas.microsoft.com/office/powerpoint/2010/main" val="239506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文本框 10">
            <a:extLst>
              <a:ext uri="{FF2B5EF4-FFF2-40B4-BE49-F238E27FC236}">
                <a16:creationId xmlns:a16="http://schemas.microsoft.com/office/drawing/2014/main" id="{D4B02DD6-6833-4A9A-A151-4938060AD0B3}"/>
              </a:ext>
            </a:extLst>
          </p:cNvPr>
          <p:cNvSpPr txBox="1"/>
          <p:nvPr/>
        </p:nvSpPr>
        <p:spPr>
          <a:xfrm>
            <a:off x="5310183" y="5381012"/>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水槽</a:t>
            </a:r>
          </a:p>
        </p:txBody>
      </p:sp>
      <p:pic>
        <p:nvPicPr>
          <p:cNvPr id="6" name="图片 5">
            <a:extLst>
              <a:ext uri="{FF2B5EF4-FFF2-40B4-BE49-F238E27FC236}">
                <a16:creationId xmlns:a16="http://schemas.microsoft.com/office/drawing/2014/main" id="{CB0F52CB-38E2-4FDF-8286-A874C4788D69}"/>
              </a:ext>
            </a:extLst>
          </p:cNvPr>
          <p:cNvPicPr>
            <a:picLocks noChangeAspect="1"/>
          </p:cNvPicPr>
          <p:nvPr/>
        </p:nvPicPr>
        <p:blipFill>
          <a:blip r:embed="rId6"/>
          <a:stretch>
            <a:fillRect/>
          </a:stretch>
        </p:blipFill>
        <p:spPr>
          <a:xfrm>
            <a:off x="3746535" y="1959907"/>
            <a:ext cx="4698923" cy="3154885"/>
          </a:xfrm>
          <a:prstGeom prst="rect">
            <a:avLst/>
          </a:prstGeom>
          <a:effectLst>
            <a:outerShdw blurRad="317500" sx="102000" sy="102000" algn="ctr" rotWithShape="0">
              <a:prstClr val="black">
                <a:alpha val="40000"/>
              </a:prstClr>
            </a:outerShdw>
          </a:effectLst>
        </p:spPr>
      </p:pic>
      <p:sp>
        <p:nvSpPr>
          <p:cNvPr id="14" name="矩形: 圆角 13">
            <a:extLst>
              <a:ext uri="{FF2B5EF4-FFF2-40B4-BE49-F238E27FC236}">
                <a16:creationId xmlns:a16="http://schemas.microsoft.com/office/drawing/2014/main" id="{BAFC6B5C-BC76-4B40-B413-C57927BF4440}"/>
              </a:ext>
            </a:extLst>
          </p:cNvPr>
          <p:cNvSpPr/>
          <p:nvPr/>
        </p:nvSpPr>
        <p:spPr>
          <a:xfrm>
            <a:off x="4476750" y="1865120"/>
            <a:ext cx="104775" cy="33736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左 15">
            <a:extLst>
              <a:ext uri="{FF2B5EF4-FFF2-40B4-BE49-F238E27FC236}">
                <a16:creationId xmlns:a16="http://schemas.microsoft.com/office/drawing/2014/main" id="{732AF52F-09D2-4800-80C2-ED65AED48B26}"/>
              </a:ext>
            </a:extLst>
          </p:cNvPr>
          <p:cNvSpPr/>
          <p:nvPr/>
        </p:nvSpPr>
        <p:spPr>
          <a:xfrm rot="16200000">
            <a:off x="4348927" y="1398873"/>
            <a:ext cx="350896" cy="2387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1436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文本框 10">
            <a:extLst>
              <a:ext uri="{FF2B5EF4-FFF2-40B4-BE49-F238E27FC236}">
                <a16:creationId xmlns:a16="http://schemas.microsoft.com/office/drawing/2014/main" id="{D4B02DD6-6833-4A9A-A151-4938060AD0B3}"/>
              </a:ext>
            </a:extLst>
          </p:cNvPr>
          <p:cNvSpPr txBox="1"/>
          <p:nvPr/>
        </p:nvSpPr>
        <p:spPr>
          <a:xfrm>
            <a:off x="5310183" y="5381012"/>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屏幕安全边界</a:t>
            </a:r>
          </a:p>
        </p:txBody>
      </p:sp>
      <p:sp>
        <p:nvSpPr>
          <p:cNvPr id="16" name="箭头: 左 15">
            <a:extLst>
              <a:ext uri="{FF2B5EF4-FFF2-40B4-BE49-F238E27FC236}">
                <a16:creationId xmlns:a16="http://schemas.microsoft.com/office/drawing/2014/main" id="{732AF52F-09D2-4800-80C2-ED65AED48B26}"/>
              </a:ext>
            </a:extLst>
          </p:cNvPr>
          <p:cNvSpPr/>
          <p:nvPr/>
        </p:nvSpPr>
        <p:spPr>
          <a:xfrm rot="16200000">
            <a:off x="3589945" y="1474501"/>
            <a:ext cx="350896" cy="2387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688E0AAD-2B60-4E9D-87B7-85665E086950}"/>
              </a:ext>
            </a:extLst>
          </p:cNvPr>
          <p:cNvPicPr>
            <a:picLocks noChangeAspect="1"/>
          </p:cNvPicPr>
          <p:nvPr/>
        </p:nvPicPr>
        <p:blipFill>
          <a:blip r:embed="rId6"/>
          <a:stretch>
            <a:fillRect/>
          </a:stretch>
        </p:blipFill>
        <p:spPr>
          <a:xfrm>
            <a:off x="3739203" y="1959907"/>
            <a:ext cx="4713593" cy="3154885"/>
          </a:xfrm>
          <a:prstGeom prst="rect">
            <a:avLst/>
          </a:prstGeom>
          <a:effectLst>
            <a:outerShdw blurRad="317500" sx="102000" sy="102000" algn="ctr" rotWithShape="0">
              <a:prstClr val="black">
                <a:alpha val="40000"/>
              </a:prstClr>
            </a:outerShdw>
          </a:effectLst>
        </p:spPr>
      </p:pic>
      <p:sp>
        <p:nvSpPr>
          <p:cNvPr id="14" name="矩形: 圆角 13">
            <a:extLst>
              <a:ext uri="{FF2B5EF4-FFF2-40B4-BE49-F238E27FC236}">
                <a16:creationId xmlns:a16="http://schemas.microsoft.com/office/drawing/2014/main" id="{BAFC6B5C-BC76-4B40-B413-C57927BF4440}"/>
              </a:ext>
            </a:extLst>
          </p:cNvPr>
          <p:cNvSpPr/>
          <p:nvPr/>
        </p:nvSpPr>
        <p:spPr>
          <a:xfrm>
            <a:off x="3739200" y="1860087"/>
            <a:ext cx="52387" cy="33736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4050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文本框 10">
            <a:extLst>
              <a:ext uri="{FF2B5EF4-FFF2-40B4-BE49-F238E27FC236}">
                <a16:creationId xmlns:a16="http://schemas.microsoft.com/office/drawing/2014/main" id="{D4B02DD6-6833-4A9A-A151-4938060AD0B3}"/>
              </a:ext>
            </a:extLst>
          </p:cNvPr>
          <p:cNvSpPr txBox="1"/>
          <p:nvPr/>
        </p:nvSpPr>
        <p:spPr>
          <a:xfrm>
            <a:off x="5310183" y="5381012"/>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内容区</a:t>
            </a:r>
          </a:p>
        </p:txBody>
      </p:sp>
      <p:pic>
        <p:nvPicPr>
          <p:cNvPr id="10" name="图片 9">
            <a:extLst>
              <a:ext uri="{FF2B5EF4-FFF2-40B4-BE49-F238E27FC236}">
                <a16:creationId xmlns:a16="http://schemas.microsoft.com/office/drawing/2014/main" id="{9B4DCAC4-F5E1-4C0B-BC1C-1EE8C039AC90}"/>
              </a:ext>
            </a:extLst>
          </p:cNvPr>
          <p:cNvPicPr>
            <a:picLocks noChangeAspect="1"/>
          </p:cNvPicPr>
          <p:nvPr/>
        </p:nvPicPr>
        <p:blipFill>
          <a:blip r:embed="rId6"/>
          <a:stretch>
            <a:fillRect/>
          </a:stretch>
        </p:blipFill>
        <p:spPr>
          <a:xfrm>
            <a:off x="3739198" y="1950057"/>
            <a:ext cx="4713593" cy="3164735"/>
          </a:xfrm>
          <a:prstGeom prst="rect">
            <a:avLst/>
          </a:prstGeom>
          <a:effectLst>
            <a:outerShdw blurRad="317500" sx="102000" sy="102000" algn="ctr" rotWithShape="0">
              <a:prstClr val="black">
                <a:alpha val="40000"/>
              </a:prstClr>
            </a:outerShdw>
          </a:effectLst>
        </p:spPr>
      </p:pic>
      <p:sp>
        <p:nvSpPr>
          <p:cNvPr id="16" name="箭头: 左 15">
            <a:extLst>
              <a:ext uri="{FF2B5EF4-FFF2-40B4-BE49-F238E27FC236}">
                <a16:creationId xmlns:a16="http://schemas.microsoft.com/office/drawing/2014/main" id="{732AF52F-09D2-4800-80C2-ED65AED48B26}"/>
              </a:ext>
            </a:extLst>
          </p:cNvPr>
          <p:cNvSpPr/>
          <p:nvPr/>
        </p:nvSpPr>
        <p:spPr>
          <a:xfrm rot="16200000">
            <a:off x="4946601" y="2549648"/>
            <a:ext cx="350896" cy="2387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a:extLst>
              <a:ext uri="{FF2B5EF4-FFF2-40B4-BE49-F238E27FC236}">
                <a16:creationId xmlns:a16="http://schemas.microsoft.com/office/drawing/2014/main" id="{BAFC6B5C-BC76-4B40-B413-C57927BF4440}"/>
              </a:ext>
            </a:extLst>
          </p:cNvPr>
          <p:cNvSpPr/>
          <p:nvPr/>
        </p:nvSpPr>
        <p:spPr>
          <a:xfrm>
            <a:off x="4974796" y="3039908"/>
            <a:ext cx="294507" cy="2747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61495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11" name="文本框 10">
            <a:extLst>
              <a:ext uri="{FF2B5EF4-FFF2-40B4-BE49-F238E27FC236}">
                <a16:creationId xmlns:a16="http://schemas.microsoft.com/office/drawing/2014/main" id="{D4B02DD6-6833-4A9A-A151-4938060AD0B3}"/>
              </a:ext>
            </a:extLst>
          </p:cNvPr>
          <p:cNvSpPr txBox="1"/>
          <p:nvPr/>
        </p:nvSpPr>
        <p:spPr>
          <a:xfrm>
            <a:off x="5310183" y="5381012"/>
            <a:ext cx="1571625"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内容区</a:t>
            </a:r>
          </a:p>
        </p:txBody>
      </p:sp>
      <p:pic>
        <p:nvPicPr>
          <p:cNvPr id="10" name="图片 9">
            <a:extLst>
              <a:ext uri="{FF2B5EF4-FFF2-40B4-BE49-F238E27FC236}">
                <a16:creationId xmlns:a16="http://schemas.microsoft.com/office/drawing/2014/main" id="{9B4DCAC4-F5E1-4C0B-BC1C-1EE8C039AC90}"/>
              </a:ext>
            </a:extLst>
          </p:cNvPr>
          <p:cNvPicPr>
            <a:picLocks noChangeAspect="1"/>
          </p:cNvPicPr>
          <p:nvPr/>
        </p:nvPicPr>
        <p:blipFill>
          <a:blip r:embed="rId6"/>
          <a:stretch>
            <a:fillRect/>
          </a:stretch>
        </p:blipFill>
        <p:spPr>
          <a:xfrm>
            <a:off x="3739198" y="1950057"/>
            <a:ext cx="4713593" cy="3164735"/>
          </a:xfrm>
          <a:prstGeom prst="rect">
            <a:avLst/>
          </a:prstGeom>
          <a:effectLst>
            <a:outerShdw blurRad="317500" sx="102000" sy="102000" algn="ctr" rotWithShape="0">
              <a:prstClr val="black">
                <a:alpha val="40000"/>
              </a:prstClr>
            </a:outerShdw>
          </a:effectLst>
        </p:spPr>
      </p:pic>
      <p:sp>
        <p:nvSpPr>
          <p:cNvPr id="16" name="箭头: 左 15">
            <a:extLst>
              <a:ext uri="{FF2B5EF4-FFF2-40B4-BE49-F238E27FC236}">
                <a16:creationId xmlns:a16="http://schemas.microsoft.com/office/drawing/2014/main" id="{732AF52F-09D2-4800-80C2-ED65AED48B26}"/>
              </a:ext>
            </a:extLst>
          </p:cNvPr>
          <p:cNvSpPr/>
          <p:nvPr/>
        </p:nvSpPr>
        <p:spPr>
          <a:xfrm rot="16200000">
            <a:off x="5326612" y="2549648"/>
            <a:ext cx="350896" cy="2387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a:extLst>
              <a:ext uri="{FF2B5EF4-FFF2-40B4-BE49-F238E27FC236}">
                <a16:creationId xmlns:a16="http://schemas.microsoft.com/office/drawing/2014/main" id="{BAFC6B5C-BC76-4B40-B413-C57927BF4440}"/>
              </a:ext>
            </a:extLst>
          </p:cNvPr>
          <p:cNvSpPr/>
          <p:nvPr/>
        </p:nvSpPr>
        <p:spPr>
          <a:xfrm>
            <a:off x="4974796" y="3039908"/>
            <a:ext cx="1054529" cy="1322542"/>
          </a:xfrm>
          <a:prstGeom prst="roundRect">
            <a:avLst>
              <a:gd name="adj" fmla="val 40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14305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grpSp>
        <p:nvGrpSpPr>
          <p:cNvPr id="19" name="组合 18">
            <a:extLst>
              <a:ext uri="{FF2B5EF4-FFF2-40B4-BE49-F238E27FC236}">
                <a16:creationId xmlns:a16="http://schemas.microsoft.com/office/drawing/2014/main" id="{3C3690D1-89D0-44E3-8403-F8DDA252FAAB}"/>
              </a:ext>
            </a:extLst>
          </p:cNvPr>
          <p:cNvGrpSpPr/>
          <p:nvPr/>
        </p:nvGrpSpPr>
        <p:grpSpPr>
          <a:xfrm>
            <a:off x="2627680" y="1226214"/>
            <a:ext cx="6936639" cy="4884114"/>
            <a:chOff x="2633624" y="1226213"/>
            <a:chExt cx="6936639" cy="4884114"/>
          </a:xfrm>
          <a:effectLst>
            <a:outerShdw blurRad="317500" sx="102000" sy="102000" algn="ctr" rotWithShape="0">
              <a:prstClr val="black">
                <a:alpha val="40000"/>
              </a:prstClr>
            </a:outerShdw>
          </a:effectLst>
        </p:grpSpPr>
        <p:pic>
          <p:nvPicPr>
            <p:cNvPr id="8" name="图片 7">
              <a:extLst>
                <a:ext uri="{FF2B5EF4-FFF2-40B4-BE49-F238E27FC236}">
                  <a16:creationId xmlns:a16="http://schemas.microsoft.com/office/drawing/2014/main" id="{237B218C-4D0A-4D2B-8306-3DDB4060F8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3624" y="1226214"/>
              <a:ext cx="3452851" cy="4884113"/>
            </a:xfrm>
            <a:prstGeom prst="rect">
              <a:avLst/>
            </a:prstGeom>
            <a:effectLst/>
          </p:spPr>
        </p:pic>
        <p:pic>
          <p:nvPicPr>
            <p:cNvPr id="15" name="图片 14">
              <a:extLst>
                <a:ext uri="{FF2B5EF4-FFF2-40B4-BE49-F238E27FC236}">
                  <a16:creationId xmlns:a16="http://schemas.microsoft.com/office/drawing/2014/main" id="{228EC0DD-7529-40ED-8E95-C4A515432B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17412" y="1226213"/>
              <a:ext cx="3452851" cy="4884113"/>
            </a:xfrm>
            <a:prstGeom prst="rect">
              <a:avLst/>
            </a:prstGeom>
            <a:effectLst/>
          </p:spPr>
        </p:pic>
      </p:grpSp>
      <p:sp>
        <p:nvSpPr>
          <p:cNvPr id="20" name="矩形 19">
            <a:extLst>
              <a:ext uri="{FF2B5EF4-FFF2-40B4-BE49-F238E27FC236}">
                <a16:creationId xmlns:a16="http://schemas.microsoft.com/office/drawing/2014/main" id="{F56B3DC6-558E-4C80-A7FA-F2D22C2B2A94}"/>
              </a:ext>
            </a:extLst>
          </p:cNvPr>
          <p:cNvSpPr/>
          <p:nvPr/>
        </p:nvSpPr>
        <p:spPr>
          <a:xfrm>
            <a:off x="2922207"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7A9D34AA-E4CE-4AC1-B6CA-61477D62C554}"/>
              </a:ext>
            </a:extLst>
          </p:cNvPr>
          <p:cNvSpPr/>
          <p:nvPr/>
        </p:nvSpPr>
        <p:spPr>
          <a:xfrm>
            <a:off x="3450261"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04FDC75F-0035-48CD-806E-90BBAFA7F439}"/>
              </a:ext>
            </a:extLst>
          </p:cNvPr>
          <p:cNvSpPr/>
          <p:nvPr/>
        </p:nvSpPr>
        <p:spPr>
          <a:xfrm>
            <a:off x="3978316"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0AC75784-6AFA-4F53-9556-DEDC1D3490A0}"/>
              </a:ext>
            </a:extLst>
          </p:cNvPr>
          <p:cNvSpPr/>
          <p:nvPr/>
        </p:nvSpPr>
        <p:spPr>
          <a:xfrm>
            <a:off x="4506371"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A0DFE1E3-373A-406E-A3E0-BB5DC5E19E16}"/>
              </a:ext>
            </a:extLst>
          </p:cNvPr>
          <p:cNvSpPr/>
          <p:nvPr/>
        </p:nvSpPr>
        <p:spPr>
          <a:xfrm>
            <a:off x="5029075"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CF771A34-E5B1-47AC-BFA5-9080C1AECFCB}"/>
              </a:ext>
            </a:extLst>
          </p:cNvPr>
          <p:cNvSpPr/>
          <p:nvPr/>
        </p:nvSpPr>
        <p:spPr>
          <a:xfrm>
            <a:off x="5551780"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F21C4884-8430-4BC6-8BEB-589180C6BEFB}"/>
              </a:ext>
            </a:extLst>
          </p:cNvPr>
          <p:cNvSpPr/>
          <p:nvPr/>
        </p:nvSpPr>
        <p:spPr>
          <a:xfrm rot="5400000">
            <a:off x="4225339"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C6D63B41-213C-4711-B44F-156FAE06A127}"/>
              </a:ext>
            </a:extLst>
          </p:cNvPr>
          <p:cNvSpPr/>
          <p:nvPr/>
        </p:nvSpPr>
        <p:spPr>
          <a:xfrm rot="5400000">
            <a:off x="4225340"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093DB84C-EB07-4297-8083-58AEE69F9C9F}"/>
              </a:ext>
            </a:extLst>
          </p:cNvPr>
          <p:cNvSpPr/>
          <p:nvPr/>
        </p:nvSpPr>
        <p:spPr>
          <a:xfrm rot="5400000">
            <a:off x="4225340"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E5133E7-DDED-4D5E-96C8-4EDF90995A6B}"/>
              </a:ext>
            </a:extLst>
          </p:cNvPr>
          <p:cNvSpPr/>
          <p:nvPr/>
        </p:nvSpPr>
        <p:spPr>
          <a:xfrm rot="5400000">
            <a:off x="4225341"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46AF00A2-C158-4F45-B429-F3EAD65BCD0B}"/>
              </a:ext>
            </a:extLst>
          </p:cNvPr>
          <p:cNvSpPr/>
          <p:nvPr/>
        </p:nvSpPr>
        <p:spPr>
          <a:xfrm rot="5400000">
            <a:off x="4225342"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5A457E9E-A932-46A3-B9DE-985C62504CFF}"/>
              </a:ext>
            </a:extLst>
          </p:cNvPr>
          <p:cNvSpPr/>
          <p:nvPr/>
        </p:nvSpPr>
        <p:spPr>
          <a:xfrm rot="5400000">
            <a:off x="4225342"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E5C7C642-3D00-45D9-918D-8D82375A633D}"/>
              </a:ext>
            </a:extLst>
          </p:cNvPr>
          <p:cNvSpPr/>
          <p:nvPr/>
        </p:nvSpPr>
        <p:spPr>
          <a:xfrm rot="5400000">
            <a:off x="4210859"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C6F29E83-8276-4597-80D7-9CE2B8DD598E}"/>
              </a:ext>
            </a:extLst>
          </p:cNvPr>
          <p:cNvSpPr/>
          <p:nvPr/>
        </p:nvSpPr>
        <p:spPr>
          <a:xfrm rot="5400000">
            <a:off x="4210859"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EA8863B4-22BC-475E-B01C-419095512AB5}"/>
              </a:ext>
            </a:extLst>
          </p:cNvPr>
          <p:cNvSpPr/>
          <p:nvPr/>
        </p:nvSpPr>
        <p:spPr>
          <a:xfrm>
            <a:off x="6244893"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26C3D1AA-3789-4B1A-9CD3-78A1DCA88E7E}"/>
              </a:ext>
            </a:extLst>
          </p:cNvPr>
          <p:cNvSpPr/>
          <p:nvPr/>
        </p:nvSpPr>
        <p:spPr>
          <a:xfrm>
            <a:off x="6772947"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F63F74C7-5EA4-4572-B589-A886D86DB180}"/>
              </a:ext>
            </a:extLst>
          </p:cNvPr>
          <p:cNvSpPr/>
          <p:nvPr/>
        </p:nvSpPr>
        <p:spPr>
          <a:xfrm>
            <a:off x="7301002"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3EBFE16E-30CC-4D9B-AD14-022305A64BC3}"/>
              </a:ext>
            </a:extLst>
          </p:cNvPr>
          <p:cNvSpPr/>
          <p:nvPr/>
        </p:nvSpPr>
        <p:spPr>
          <a:xfrm>
            <a:off x="7829057"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1DC0309C-F4A4-43A1-8D45-4195532C17AD}"/>
              </a:ext>
            </a:extLst>
          </p:cNvPr>
          <p:cNvSpPr/>
          <p:nvPr/>
        </p:nvSpPr>
        <p:spPr>
          <a:xfrm>
            <a:off x="8351761"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D7189F7B-159B-4C1B-A030-079F5A3E02EE}"/>
              </a:ext>
            </a:extLst>
          </p:cNvPr>
          <p:cNvSpPr/>
          <p:nvPr/>
        </p:nvSpPr>
        <p:spPr>
          <a:xfrm>
            <a:off x="8874466"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3A38E89B-0CC4-4E46-A68C-01DE3EDF0F9C}"/>
              </a:ext>
            </a:extLst>
          </p:cNvPr>
          <p:cNvSpPr/>
          <p:nvPr/>
        </p:nvSpPr>
        <p:spPr>
          <a:xfrm rot="5400000">
            <a:off x="7548025"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6054B39C-5E21-49F5-92BF-6CFFA86462A8}"/>
              </a:ext>
            </a:extLst>
          </p:cNvPr>
          <p:cNvSpPr/>
          <p:nvPr/>
        </p:nvSpPr>
        <p:spPr>
          <a:xfrm rot="5400000">
            <a:off x="7548026"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9DCA38BB-CCDA-48BB-BAAF-78960E0DA89F}"/>
              </a:ext>
            </a:extLst>
          </p:cNvPr>
          <p:cNvSpPr/>
          <p:nvPr/>
        </p:nvSpPr>
        <p:spPr>
          <a:xfrm rot="5400000">
            <a:off x="7548026"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E3419E3C-7642-48F6-BCD8-7519E812A57B}"/>
              </a:ext>
            </a:extLst>
          </p:cNvPr>
          <p:cNvSpPr/>
          <p:nvPr/>
        </p:nvSpPr>
        <p:spPr>
          <a:xfrm rot="5400000">
            <a:off x="7548027"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3" name="矩形 62">
            <a:extLst>
              <a:ext uri="{FF2B5EF4-FFF2-40B4-BE49-F238E27FC236}">
                <a16:creationId xmlns:a16="http://schemas.microsoft.com/office/drawing/2014/main" id="{73979B97-4E9C-440B-AC34-C8AF64657AAE}"/>
              </a:ext>
            </a:extLst>
          </p:cNvPr>
          <p:cNvSpPr/>
          <p:nvPr/>
        </p:nvSpPr>
        <p:spPr>
          <a:xfrm rot="5400000">
            <a:off x="7548028"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27946323-3772-4BC3-88EB-2CF7ADC356F7}"/>
              </a:ext>
            </a:extLst>
          </p:cNvPr>
          <p:cNvSpPr/>
          <p:nvPr/>
        </p:nvSpPr>
        <p:spPr>
          <a:xfrm rot="5400000">
            <a:off x="7548028"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5" name="矩形 64">
            <a:extLst>
              <a:ext uri="{FF2B5EF4-FFF2-40B4-BE49-F238E27FC236}">
                <a16:creationId xmlns:a16="http://schemas.microsoft.com/office/drawing/2014/main" id="{BDF62EE0-BBBB-4B86-9F83-5F92726D640E}"/>
              </a:ext>
            </a:extLst>
          </p:cNvPr>
          <p:cNvSpPr/>
          <p:nvPr/>
        </p:nvSpPr>
        <p:spPr>
          <a:xfrm rot="5400000">
            <a:off x="7533545"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B8C896BF-5B1C-47B0-9903-6C09C7E54243}"/>
              </a:ext>
            </a:extLst>
          </p:cNvPr>
          <p:cNvSpPr/>
          <p:nvPr/>
        </p:nvSpPr>
        <p:spPr>
          <a:xfrm rot="5400000">
            <a:off x="7533545"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88309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grpSp>
        <p:nvGrpSpPr>
          <p:cNvPr id="19" name="组合 18">
            <a:extLst>
              <a:ext uri="{FF2B5EF4-FFF2-40B4-BE49-F238E27FC236}">
                <a16:creationId xmlns:a16="http://schemas.microsoft.com/office/drawing/2014/main" id="{3C3690D1-89D0-44E3-8403-F8DDA252FAAB}"/>
              </a:ext>
            </a:extLst>
          </p:cNvPr>
          <p:cNvGrpSpPr/>
          <p:nvPr/>
        </p:nvGrpSpPr>
        <p:grpSpPr>
          <a:xfrm>
            <a:off x="2627680" y="1226214"/>
            <a:ext cx="6936639" cy="4884114"/>
            <a:chOff x="2633624" y="1226213"/>
            <a:chExt cx="6936639" cy="4884114"/>
          </a:xfrm>
          <a:effectLst>
            <a:outerShdw blurRad="317500" sx="102000" sy="102000" algn="ctr" rotWithShape="0">
              <a:prstClr val="black">
                <a:alpha val="40000"/>
              </a:prstClr>
            </a:outerShdw>
          </a:effectLst>
        </p:grpSpPr>
        <p:pic>
          <p:nvPicPr>
            <p:cNvPr id="8" name="图片 7">
              <a:extLst>
                <a:ext uri="{FF2B5EF4-FFF2-40B4-BE49-F238E27FC236}">
                  <a16:creationId xmlns:a16="http://schemas.microsoft.com/office/drawing/2014/main" id="{237B218C-4D0A-4D2B-8306-3DDB4060F8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3624" y="1226214"/>
              <a:ext cx="3452851" cy="4884113"/>
            </a:xfrm>
            <a:prstGeom prst="rect">
              <a:avLst/>
            </a:prstGeom>
            <a:effectLst/>
          </p:spPr>
        </p:pic>
        <p:pic>
          <p:nvPicPr>
            <p:cNvPr id="15" name="图片 14">
              <a:extLst>
                <a:ext uri="{FF2B5EF4-FFF2-40B4-BE49-F238E27FC236}">
                  <a16:creationId xmlns:a16="http://schemas.microsoft.com/office/drawing/2014/main" id="{228EC0DD-7529-40ED-8E95-C4A515432B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17412" y="1226213"/>
              <a:ext cx="3452851" cy="4884113"/>
            </a:xfrm>
            <a:prstGeom prst="rect">
              <a:avLst/>
            </a:prstGeom>
            <a:effectLst/>
          </p:spPr>
        </p:pic>
      </p:grpSp>
      <p:sp>
        <p:nvSpPr>
          <p:cNvPr id="20" name="矩形 19">
            <a:extLst>
              <a:ext uri="{FF2B5EF4-FFF2-40B4-BE49-F238E27FC236}">
                <a16:creationId xmlns:a16="http://schemas.microsoft.com/office/drawing/2014/main" id="{F56B3DC6-558E-4C80-A7FA-F2D22C2B2A94}"/>
              </a:ext>
            </a:extLst>
          </p:cNvPr>
          <p:cNvSpPr/>
          <p:nvPr/>
        </p:nvSpPr>
        <p:spPr>
          <a:xfrm>
            <a:off x="2922207"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7A9D34AA-E4CE-4AC1-B6CA-61477D62C554}"/>
              </a:ext>
            </a:extLst>
          </p:cNvPr>
          <p:cNvSpPr/>
          <p:nvPr/>
        </p:nvSpPr>
        <p:spPr>
          <a:xfrm>
            <a:off x="3450261"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04FDC75F-0035-48CD-806E-90BBAFA7F439}"/>
              </a:ext>
            </a:extLst>
          </p:cNvPr>
          <p:cNvSpPr/>
          <p:nvPr/>
        </p:nvSpPr>
        <p:spPr>
          <a:xfrm>
            <a:off x="3978316"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0AC75784-6AFA-4F53-9556-DEDC1D3490A0}"/>
              </a:ext>
            </a:extLst>
          </p:cNvPr>
          <p:cNvSpPr/>
          <p:nvPr/>
        </p:nvSpPr>
        <p:spPr>
          <a:xfrm>
            <a:off x="4506371"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A0DFE1E3-373A-406E-A3E0-BB5DC5E19E16}"/>
              </a:ext>
            </a:extLst>
          </p:cNvPr>
          <p:cNvSpPr/>
          <p:nvPr/>
        </p:nvSpPr>
        <p:spPr>
          <a:xfrm>
            <a:off x="5029075"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CF771A34-E5B1-47AC-BFA5-9080C1AECFCB}"/>
              </a:ext>
            </a:extLst>
          </p:cNvPr>
          <p:cNvSpPr/>
          <p:nvPr/>
        </p:nvSpPr>
        <p:spPr>
          <a:xfrm>
            <a:off x="5551780"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F21C4884-8430-4BC6-8BEB-589180C6BEFB}"/>
              </a:ext>
            </a:extLst>
          </p:cNvPr>
          <p:cNvSpPr/>
          <p:nvPr/>
        </p:nvSpPr>
        <p:spPr>
          <a:xfrm rot="5400000">
            <a:off x="4225339"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C6D63B41-213C-4711-B44F-156FAE06A127}"/>
              </a:ext>
            </a:extLst>
          </p:cNvPr>
          <p:cNvSpPr/>
          <p:nvPr/>
        </p:nvSpPr>
        <p:spPr>
          <a:xfrm rot="5400000">
            <a:off x="4225340"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093DB84C-EB07-4297-8083-58AEE69F9C9F}"/>
              </a:ext>
            </a:extLst>
          </p:cNvPr>
          <p:cNvSpPr/>
          <p:nvPr/>
        </p:nvSpPr>
        <p:spPr>
          <a:xfrm rot="5400000">
            <a:off x="4225340"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E5133E7-DDED-4D5E-96C8-4EDF90995A6B}"/>
              </a:ext>
            </a:extLst>
          </p:cNvPr>
          <p:cNvSpPr/>
          <p:nvPr/>
        </p:nvSpPr>
        <p:spPr>
          <a:xfrm rot="5400000">
            <a:off x="4225341"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46AF00A2-C158-4F45-B429-F3EAD65BCD0B}"/>
              </a:ext>
            </a:extLst>
          </p:cNvPr>
          <p:cNvSpPr/>
          <p:nvPr/>
        </p:nvSpPr>
        <p:spPr>
          <a:xfrm rot="5400000">
            <a:off x="4225342"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5A457E9E-A932-46A3-B9DE-985C62504CFF}"/>
              </a:ext>
            </a:extLst>
          </p:cNvPr>
          <p:cNvSpPr/>
          <p:nvPr/>
        </p:nvSpPr>
        <p:spPr>
          <a:xfrm rot="5400000">
            <a:off x="4225342"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E5C7C642-3D00-45D9-918D-8D82375A633D}"/>
              </a:ext>
            </a:extLst>
          </p:cNvPr>
          <p:cNvSpPr/>
          <p:nvPr/>
        </p:nvSpPr>
        <p:spPr>
          <a:xfrm rot="5400000">
            <a:off x="4210859"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C6F29E83-8276-4597-80D7-9CE2B8DD598E}"/>
              </a:ext>
            </a:extLst>
          </p:cNvPr>
          <p:cNvSpPr/>
          <p:nvPr/>
        </p:nvSpPr>
        <p:spPr>
          <a:xfrm rot="5400000">
            <a:off x="4210859"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EA8863B4-22BC-475E-B01C-419095512AB5}"/>
              </a:ext>
            </a:extLst>
          </p:cNvPr>
          <p:cNvSpPr/>
          <p:nvPr/>
        </p:nvSpPr>
        <p:spPr>
          <a:xfrm>
            <a:off x="6244893"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26C3D1AA-3789-4B1A-9CD3-78A1DCA88E7E}"/>
              </a:ext>
            </a:extLst>
          </p:cNvPr>
          <p:cNvSpPr/>
          <p:nvPr/>
        </p:nvSpPr>
        <p:spPr>
          <a:xfrm>
            <a:off x="6772947"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F63F74C7-5EA4-4572-B589-A886D86DB180}"/>
              </a:ext>
            </a:extLst>
          </p:cNvPr>
          <p:cNvSpPr/>
          <p:nvPr/>
        </p:nvSpPr>
        <p:spPr>
          <a:xfrm>
            <a:off x="7301002"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3EBFE16E-30CC-4D9B-AD14-022305A64BC3}"/>
              </a:ext>
            </a:extLst>
          </p:cNvPr>
          <p:cNvSpPr/>
          <p:nvPr/>
        </p:nvSpPr>
        <p:spPr>
          <a:xfrm>
            <a:off x="7829057"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1DC0309C-F4A4-43A1-8D45-4195532C17AD}"/>
              </a:ext>
            </a:extLst>
          </p:cNvPr>
          <p:cNvSpPr/>
          <p:nvPr/>
        </p:nvSpPr>
        <p:spPr>
          <a:xfrm>
            <a:off x="8351761"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D7189F7B-159B-4C1B-A030-079F5A3E02EE}"/>
              </a:ext>
            </a:extLst>
          </p:cNvPr>
          <p:cNvSpPr/>
          <p:nvPr/>
        </p:nvSpPr>
        <p:spPr>
          <a:xfrm>
            <a:off x="8874466"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3A38E89B-0CC4-4E46-A68C-01DE3EDF0F9C}"/>
              </a:ext>
            </a:extLst>
          </p:cNvPr>
          <p:cNvSpPr/>
          <p:nvPr/>
        </p:nvSpPr>
        <p:spPr>
          <a:xfrm rot="5400000">
            <a:off x="7548025"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6054B39C-5E21-49F5-92BF-6CFFA86462A8}"/>
              </a:ext>
            </a:extLst>
          </p:cNvPr>
          <p:cNvSpPr/>
          <p:nvPr/>
        </p:nvSpPr>
        <p:spPr>
          <a:xfrm rot="5400000">
            <a:off x="7548026"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9DCA38BB-CCDA-48BB-BAAF-78960E0DA89F}"/>
              </a:ext>
            </a:extLst>
          </p:cNvPr>
          <p:cNvSpPr/>
          <p:nvPr/>
        </p:nvSpPr>
        <p:spPr>
          <a:xfrm rot="5400000">
            <a:off x="7548026"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E3419E3C-7642-48F6-BCD8-7519E812A57B}"/>
              </a:ext>
            </a:extLst>
          </p:cNvPr>
          <p:cNvSpPr/>
          <p:nvPr/>
        </p:nvSpPr>
        <p:spPr>
          <a:xfrm rot="5400000">
            <a:off x="7548027"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3" name="矩形 62">
            <a:extLst>
              <a:ext uri="{FF2B5EF4-FFF2-40B4-BE49-F238E27FC236}">
                <a16:creationId xmlns:a16="http://schemas.microsoft.com/office/drawing/2014/main" id="{73979B97-4E9C-440B-AC34-C8AF64657AAE}"/>
              </a:ext>
            </a:extLst>
          </p:cNvPr>
          <p:cNvSpPr/>
          <p:nvPr/>
        </p:nvSpPr>
        <p:spPr>
          <a:xfrm rot="5400000">
            <a:off x="7548028"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27946323-3772-4BC3-88EB-2CF7ADC356F7}"/>
              </a:ext>
            </a:extLst>
          </p:cNvPr>
          <p:cNvSpPr/>
          <p:nvPr/>
        </p:nvSpPr>
        <p:spPr>
          <a:xfrm rot="5400000">
            <a:off x="7548028"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5" name="矩形 64">
            <a:extLst>
              <a:ext uri="{FF2B5EF4-FFF2-40B4-BE49-F238E27FC236}">
                <a16:creationId xmlns:a16="http://schemas.microsoft.com/office/drawing/2014/main" id="{BDF62EE0-BBBB-4B86-9F83-5F92726D640E}"/>
              </a:ext>
            </a:extLst>
          </p:cNvPr>
          <p:cNvSpPr/>
          <p:nvPr/>
        </p:nvSpPr>
        <p:spPr>
          <a:xfrm rot="5400000">
            <a:off x="7533545"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B8C896BF-5B1C-47B0-9903-6C09C7E54243}"/>
              </a:ext>
            </a:extLst>
          </p:cNvPr>
          <p:cNvSpPr/>
          <p:nvPr/>
        </p:nvSpPr>
        <p:spPr>
          <a:xfrm rot="5400000">
            <a:off x="7533545"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26" name="Picture 2" descr="查看源图像">
            <a:extLst>
              <a:ext uri="{FF2B5EF4-FFF2-40B4-BE49-F238E27FC236}">
                <a16:creationId xmlns:a16="http://schemas.microsoft.com/office/drawing/2014/main" id="{0101A090-F09E-4D1D-A3B9-7697F860124A}"/>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saturation sat="200000"/>
                    </a14:imgEffect>
                  </a14:imgLayer>
                </a14:imgProps>
              </a:ext>
              <a:ext uri="{28A0092B-C50C-407E-A947-70E740481C1C}">
                <a14:useLocalDpi xmlns:a14="http://schemas.microsoft.com/office/drawing/2010/main" val="0"/>
              </a:ext>
            </a:extLst>
          </a:blip>
          <a:srcRect b="4720"/>
          <a:stretch/>
        </p:blipFill>
        <p:spPr bwMode="auto">
          <a:xfrm>
            <a:off x="3987712" y="3722359"/>
            <a:ext cx="1459784" cy="9859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查看源图像">
            <a:extLst>
              <a:ext uri="{FF2B5EF4-FFF2-40B4-BE49-F238E27FC236}">
                <a16:creationId xmlns:a16="http://schemas.microsoft.com/office/drawing/2014/main" id="{B926E49F-C133-418D-84A0-3CA0CA741286}"/>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saturation sat="200000"/>
                    </a14:imgEffect>
                  </a14:imgLayer>
                </a14:imgProps>
              </a:ext>
              <a:ext uri="{28A0092B-C50C-407E-A947-70E740481C1C}">
                <a14:useLocalDpi xmlns:a14="http://schemas.microsoft.com/office/drawing/2010/main" val="0"/>
              </a:ext>
            </a:extLst>
          </a:blip>
          <a:srcRect t="10465" b="15276"/>
          <a:stretch/>
        </p:blipFill>
        <p:spPr bwMode="auto">
          <a:xfrm>
            <a:off x="3985743" y="4832397"/>
            <a:ext cx="1974390" cy="9805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查看源图像">
            <a:extLst>
              <a:ext uri="{FF2B5EF4-FFF2-40B4-BE49-F238E27FC236}">
                <a16:creationId xmlns:a16="http://schemas.microsoft.com/office/drawing/2014/main" id="{4195E4E1-B27A-4BB5-9A50-36CAF015456C}"/>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saturation sat="200000"/>
                    </a14:imgEffect>
                  </a14:imgLayer>
                </a14:imgProps>
              </a:ext>
              <a:ext uri="{28A0092B-C50C-407E-A947-70E740481C1C}">
                <a14:useLocalDpi xmlns:a14="http://schemas.microsoft.com/office/drawing/2010/main" val="0"/>
              </a:ext>
            </a:extLst>
          </a:blip>
          <a:srcRect l="6677" r="23166"/>
          <a:stretch/>
        </p:blipFill>
        <p:spPr bwMode="auto">
          <a:xfrm>
            <a:off x="3978315" y="1492211"/>
            <a:ext cx="1981818" cy="2108674"/>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查看源图像">
            <a:extLst>
              <a:ext uri="{FF2B5EF4-FFF2-40B4-BE49-F238E27FC236}">
                <a16:creationId xmlns:a16="http://schemas.microsoft.com/office/drawing/2014/main" id="{103BBF99-535E-4994-AFAF-81214D70680E}"/>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saturation sat="200000"/>
                    </a14:imgEffect>
                  </a14:imgLayer>
                </a14:imgProps>
              </a:ext>
              <a:ext uri="{28A0092B-C50C-407E-A947-70E740481C1C}">
                <a14:useLocalDpi xmlns:a14="http://schemas.microsoft.com/office/drawing/2010/main" val="0"/>
              </a:ext>
            </a:extLst>
          </a:blip>
          <a:srcRect l="10069" t="1275" r="10701" b="2577"/>
          <a:stretch/>
        </p:blipFill>
        <p:spPr bwMode="auto">
          <a:xfrm>
            <a:off x="6244887" y="1492211"/>
            <a:ext cx="1997238" cy="1556482"/>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查看源图像">
            <a:extLst>
              <a:ext uri="{FF2B5EF4-FFF2-40B4-BE49-F238E27FC236}">
                <a16:creationId xmlns:a16="http://schemas.microsoft.com/office/drawing/2014/main" id="{360BBE49-21DC-4D08-A06B-9953089AD140}"/>
              </a:ext>
            </a:extLst>
          </p:cNvPr>
          <p:cNvPicPr>
            <a:picLocks noChangeAspect="1" noChangeArrowheads="1"/>
          </p:cNvPicPr>
          <p:nvPr/>
        </p:nvPicPr>
        <p:blipFill rotWithShape="1">
          <a:blip r:embed="rId16">
            <a:extLst>
              <a:ext uri="{BEBA8EAE-BF5A-486C-A8C5-ECC9F3942E4B}">
                <a14:imgProps xmlns:a14="http://schemas.microsoft.com/office/drawing/2010/main">
                  <a14:imgLayer r:embed="rId17">
                    <a14:imgEffect>
                      <a14:colorTemperature colorTemp="8800"/>
                    </a14:imgEffect>
                  </a14:imgLayer>
                </a14:imgProps>
              </a:ext>
              <a:ext uri="{28A0092B-C50C-407E-A947-70E740481C1C}">
                <a14:useLocalDpi xmlns:a14="http://schemas.microsoft.com/office/drawing/2010/main" val="0"/>
              </a:ext>
            </a:extLst>
          </a:blip>
          <a:srcRect l="11765" t="-426" r="12239" b="-1"/>
          <a:stretch/>
        </p:blipFill>
        <p:spPr bwMode="auto">
          <a:xfrm>
            <a:off x="2916851" y="1492211"/>
            <a:ext cx="951827" cy="1584193"/>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查看源图像">
            <a:extLst>
              <a:ext uri="{FF2B5EF4-FFF2-40B4-BE49-F238E27FC236}">
                <a16:creationId xmlns:a16="http://schemas.microsoft.com/office/drawing/2014/main" id="{56B82C81-D024-4F4B-A7B6-73F05EE1CAA8}"/>
              </a:ext>
            </a:extLst>
          </p:cNvPr>
          <p:cNvPicPr>
            <a:picLocks noChangeAspect="1" noChangeArrowheads="1"/>
          </p:cNvPicPr>
          <p:nvPr/>
        </p:nvPicPr>
        <p:blipFill rotWithShape="1">
          <a:blip r:embed="rId18">
            <a:duotone>
              <a:prstClr val="black"/>
              <a:schemeClr val="accent2">
                <a:tint val="45000"/>
                <a:satMod val="400000"/>
              </a:schemeClr>
            </a:duotone>
            <a:extLst>
              <a:ext uri="{BEBA8EAE-BF5A-486C-A8C5-ECC9F3942E4B}">
                <a14:imgProps xmlns:a14="http://schemas.microsoft.com/office/drawing/2010/main">
                  <a14:imgLayer r:embed="rId19">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25838" t="5422" r="12818" b="9180"/>
          <a:stretch/>
        </p:blipFill>
        <p:spPr bwMode="auto">
          <a:xfrm>
            <a:off x="5549568" y="3722353"/>
            <a:ext cx="418540" cy="436373"/>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查看源图像">
            <a:extLst>
              <a:ext uri="{FF2B5EF4-FFF2-40B4-BE49-F238E27FC236}">
                <a16:creationId xmlns:a16="http://schemas.microsoft.com/office/drawing/2014/main" id="{47840FF0-5ACC-4086-8186-E5367D729DDC}"/>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l="14497" t="36757" r="22073" b="19640"/>
          <a:stretch/>
        </p:blipFill>
        <p:spPr bwMode="auto">
          <a:xfrm>
            <a:off x="5551776" y="4278386"/>
            <a:ext cx="416332" cy="429910"/>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32" descr="查看源图像">
            <a:extLst>
              <a:ext uri="{FF2B5EF4-FFF2-40B4-BE49-F238E27FC236}">
                <a16:creationId xmlns:a16="http://schemas.microsoft.com/office/drawing/2014/main" id="{248F2303-20BE-480E-B9B2-12200C52D919}"/>
              </a:ext>
            </a:extLst>
          </p:cNvPr>
          <p:cNvPicPr>
            <a:picLocks noChangeAspect="1" noChangeArrowheads="1"/>
          </p:cNvPicPr>
          <p:nvPr/>
        </p:nvPicPr>
        <p:blipFill rotWithShape="1">
          <a:blip r:embed="rId21">
            <a:extLst>
              <a:ext uri="{BEBA8EAE-BF5A-486C-A8C5-ECC9F3942E4B}">
                <a14:imgProps xmlns:a14="http://schemas.microsoft.com/office/drawing/2010/main">
                  <a14:imgLayer r:embed="rId22">
                    <a14:imgEffect>
                      <a14:colorTemperature colorTemp="7200"/>
                    </a14:imgEffect>
                    <a14:imgEffect>
                      <a14:saturation sat="200000"/>
                    </a14:imgEffect>
                  </a14:imgLayer>
                </a14:imgProps>
              </a:ext>
              <a:ext uri="{28A0092B-C50C-407E-A947-70E740481C1C}">
                <a14:useLocalDpi xmlns:a14="http://schemas.microsoft.com/office/drawing/2010/main" val="0"/>
              </a:ext>
            </a:extLst>
          </a:blip>
          <a:srcRect l="6682" t="3563" r="6378" b="37124"/>
          <a:stretch/>
        </p:blipFill>
        <p:spPr bwMode="auto">
          <a:xfrm>
            <a:off x="8351760" y="3172547"/>
            <a:ext cx="935771" cy="436375"/>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A5B5B5E1-94E8-4B02-BED7-3E9959839827}"/>
              </a:ext>
            </a:extLst>
          </p:cNvPr>
          <p:cNvSpPr txBox="1"/>
          <p:nvPr/>
        </p:nvSpPr>
        <p:spPr>
          <a:xfrm>
            <a:off x="-4144738" y="-2140791"/>
            <a:ext cx="3886396" cy="11726287"/>
          </a:xfrm>
          <a:prstGeom prst="rect">
            <a:avLst/>
          </a:prstGeom>
          <a:noFill/>
        </p:spPr>
        <p:txBody>
          <a:bodyPr wrap="square" rtlCol="0">
            <a:spAutoFit/>
          </a:bodyPr>
          <a:lstStyle/>
          <a:p>
            <a:pPr algn="just"/>
            <a:r>
              <a:rPr lang="en-US" altLang="zh-CN" dirty="0">
                <a:latin typeface="Bodoni MT" panose="02070603080606020203" pitchFamily="18" charset="0"/>
              </a:rPr>
              <a:t>        The process of selecting font design works is like a chef. Let’s compare the design room to a kitchen for the time being. The process of mixing different fonts is like cooking, and the process of selecting fonts is like selecting raw materials. </a:t>
            </a:r>
          </a:p>
          <a:p>
            <a:pPr algn="just"/>
            <a:r>
              <a:rPr lang="en-US" altLang="zh-CN" dirty="0">
                <a:latin typeface="Bodoni MT" panose="02070603080606020203" pitchFamily="18" charset="0"/>
              </a:rPr>
              <a:t>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p>
          <a:p>
            <a:pPr algn="just"/>
            <a:r>
              <a:rPr lang="en-US" altLang="zh-CN" dirty="0">
                <a:latin typeface="Bodoni MT" panose="02070603080606020203" pitchFamily="18" charset="0"/>
              </a:rPr>
              <a:t> The process of selecting font design works is like a chef. Let’s compare the design room to a kitchen for the time being. The process of mixing different fonts is like cooking, and the process of selecting fonts is like selecting raw materials. </a:t>
            </a:r>
          </a:p>
          <a:p>
            <a:pPr algn="just"/>
            <a:r>
              <a:rPr lang="en-US" altLang="zh-CN" dirty="0">
                <a:latin typeface="Bodoni MT" panose="02070603080606020203" pitchFamily="18" charset="0"/>
              </a:rPr>
              <a:t>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dirty="0"/>
          </a:p>
        </p:txBody>
      </p:sp>
      <p:pic>
        <p:nvPicPr>
          <p:cNvPr id="16" name="图片 15">
            <a:extLst>
              <a:ext uri="{FF2B5EF4-FFF2-40B4-BE49-F238E27FC236}">
                <a16:creationId xmlns:a16="http://schemas.microsoft.com/office/drawing/2014/main" id="{DD713697-5573-45B5-A13F-14BC22A15F86}"/>
              </a:ext>
            </a:extLst>
          </p:cNvPr>
          <p:cNvPicPr>
            <a:picLocks noChangeAspect="1"/>
          </p:cNvPicPr>
          <p:nvPr/>
        </p:nvPicPr>
        <p:blipFill rotWithShape="1">
          <a:blip r:embed="rId23"/>
          <a:srcRect b="10043"/>
          <a:stretch/>
        </p:blipFill>
        <p:spPr>
          <a:xfrm>
            <a:off x="6219971" y="3148873"/>
            <a:ext cx="1019391" cy="2664050"/>
          </a:xfrm>
          <a:prstGeom prst="rect">
            <a:avLst/>
          </a:prstGeom>
        </p:spPr>
      </p:pic>
      <p:pic>
        <p:nvPicPr>
          <p:cNvPr id="18" name="图片 17">
            <a:extLst>
              <a:ext uri="{FF2B5EF4-FFF2-40B4-BE49-F238E27FC236}">
                <a16:creationId xmlns:a16="http://schemas.microsoft.com/office/drawing/2014/main" id="{0C65A0DC-4FB6-468D-8354-27F190DEF907}"/>
              </a:ext>
            </a:extLst>
          </p:cNvPr>
          <p:cNvPicPr>
            <a:picLocks noChangeAspect="1"/>
          </p:cNvPicPr>
          <p:nvPr/>
        </p:nvPicPr>
        <p:blipFill rotWithShape="1">
          <a:blip r:embed="rId23"/>
          <a:srcRect t="10025"/>
          <a:stretch/>
        </p:blipFill>
        <p:spPr>
          <a:xfrm>
            <a:off x="7264284" y="3170166"/>
            <a:ext cx="1023647" cy="2675715"/>
          </a:xfrm>
          <a:prstGeom prst="rect">
            <a:avLst/>
          </a:prstGeom>
        </p:spPr>
      </p:pic>
    </p:spTree>
    <p:extLst>
      <p:ext uri="{BB962C8B-B14F-4D97-AF65-F5344CB8AC3E}">
        <p14:creationId xmlns:p14="http://schemas.microsoft.com/office/powerpoint/2010/main" val="2344788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5"/>
            <a:ext cx="12192000" cy="57586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设计栅格</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文字排版的首要手段</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grpSp>
        <p:nvGrpSpPr>
          <p:cNvPr id="19" name="组合 18">
            <a:extLst>
              <a:ext uri="{FF2B5EF4-FFF2-40B4-BE49-F238E27FC236}">
                <a16:creationId xmlns:a16="http://schemas.microsoft.com/office/drawing/2014/main" id="{3C3690D1-89D0-44E3-8403-F8DDA252FAAB}"/>
              </a:ext>
            </a:extLst>
          </p:cNvPr>
          <p:cNvGrpSpPr/>
          <p:nvPr/>
        </p:nvGrpSpPr>
        <p:grpSpPr>
          <a:xfrm>
            <a:off x="2627680" y="1226214"/>
            <a:ext cx="6936639" cy="4884114"/>
            <a:chOff x="2633624" y="1226213"/>
            <a:chExt cx="6936639" cy="4884114"/>
          </a:xfrm>
          <a:effectLst>
            <a:outerShdw blurRad="317500" sx="102000" sy="102000" algn="ctr" rotWithShape="0">
              <a:prstClr val="black">
                <a:alpha val="40000"/>
              </a:prstClr>
            </a:outerShdw>
          </a:effectLst>
        </p:grpSpPr>
        <p:pic>
          <p:nvPicPr>
            <p:cNvPr id="8" name="图片 7">
              <a:extLst>
                <a:ext uri="{FF2B5EF4-FFF2-40B4-BE49-F238E27FC236}">
                  <a16:creationId xmlns:a16="http://schemas.microsoft.com/office/drawing/2014/main" id="{237B218C-4D0A-4D2B-8306-3DDB4060F8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3624" y="1226214"/>
              <a:ext cx="3452851" cy="4884113"/>
            </a:xfrm>
            <a:prstGeom prst="rect">
              <a:avLst/>
            </a:prstGeom>
            <a:effectLst/>
          </p:spPr>
        </p:pic>
        <p:pic>
          <p:nvPicPr>
            <p:cNvPr id="15" name="图片 14">
              <a:extLst>
                <a:ext uri="{FF2B5EF4-FFF2-40B4-BE49-F238E27FC236}">
                  <a16:creationId xmlns:a16="http://schemas.microsoft.com/office/drawing/2014/main" id="{228EC0DD-7529-40ED-8E95-C4A515432B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17412" y="1226213"/>
              <a:ext cx="3452851" cy="4884113"/>
            </a:xfrm>
            <a:prstGeom prst="rect">
              <a:avLst/>
            </a:prstGeom>
            <a:effectLst/>
          </p:spPr>
        </p:pic>
      </p:grpSp>
      <p:sp>
        <p:nvSpPr>
          <p:cNvPr id="20" name="矩形 19" hidden="1">
            <a:extLst>
              <a:ext uri="{FF2B5EF4-FFF2-40B4-BE49-F238E27FC236}">
                <a16:creationId xmlns:a16="http://schemas.microsoft.com/office/drawing/2014/main" id="{F56B3DC6-558E-4C80-A7FA-F2D22C2B2A94}"/>
              </a:ext>
            </a:extLst>
          </p:cNvPr>
          <p:cNvSpPr/>
          <p:nvPr/>
        </p:nvSpPr>
        <p:spPr>
          <a:xfrm>
            <a:off x="2922207"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2" name="矩形 21" hidden="1">
            <a:extLst>
              <a:ext uri="{FF2B5EF4-FFF2-40B4-BE49-F238E27FC236}">
                <a16:creationId xmlns:a16="http://schemas.microsoft.com/office/drawing/2014/main" id="{7A9D34AA-E4CE-4AC1-B6CA-61477D62C554}"/>
              </a:ext>
            </a:extLst>
          </p:cNvPr>
          <p:cNvSpPr/>
          <p:nvPr/>
        </p:nvSpPr>
        <p:spPr>
          <a:xfrm>
            <a:off x="3450261"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4" name="矩形 23" hidden="1">
            <a:extLst>
              <a:ext uri="{FF2B5EF4-FFF2-40B4-BE49-F238E27FC236}">
                <a16:creationId xmlns:a16="http://schemas.microsoft.com/office/drawing/2014/main" id="{04FDC75F-0035-48CD-806E-90BBAFA7F439}"/>
              </a:ext>
            </a:extLst>
          </p:cNvPr>
          <p:cNvSpPr/>
          <p:nvPr/>
        </p:nvSpPr>
        <p:spPr>
          <a:xfrm>
            <a:off x="3978316"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6" name="矩形 25" hidden="1">
            <a:extLst>
              <a:ext uri="{FF2B5EF4-FFF2-40B4-BE49-F238E27FC236}">
                <a16:creationId xmlns:a16="http://schemas.microsoft.com/office/drawing/2014/main" id="{0AC75784-6AFA-4F53-9556-DEDC1D3490A0}"/>
              </a:ext>
            </a:extLst>
          </p:cNvPr>
          <p:cNvSpPr/>
          <p:nvPr/>
        </p:nvSpPr>
        <p:spPr>
          <a:xfrm>
            <a:off x="4506371"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8" name="矩形 27" hidden="1">
            <a:extLst>
              <a:ext uri="{FF2B5EF4-FFF2-40B4-BE49-F238E27FC236}">
                <a16:creationId xmlns:a16="http://schemas.microsoft.com/office/drawing/2014/main" id="{A0DFE1E3-373A-406E-A3E0-BB5DC5E19E16}"/>
              </a:ext>
            </a:extLst>
          </p:cNvPr>
          <p:cNvSpPr/>
          <p:nvPr/>
        </p:nvSpPr>
        <p:spPr>
          <a:xfrm>
            <a:off x="5029075"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0" name="矩形 29" hidden="1">
            <a:extLst>
              <a:ext uri="{FF2B5EF4-FFF2-40B4-BE49-F238E27FC236}">
                <a16:creationId xmlns:a16="http://schemas.microsoft.com/office/drawing/2014/main" id="{CF771A34-E5B1-47AC-BFA5-9080C1AECFCB}"/>
              </a:ext>
            </a:extLst>
          </p:cNvPr>
          <p:cNvSpPr/>
          <p:nvPr/>
        </p:nvSpPr>
        <p:spPr>
          <a:xfrm>
            <a:off x="5551780"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3" name="矩形 32" hidden="1">
            <a:extLst>
              <a:ext uri="{FF2B5EF4-FFF2-40B4-BE49-F238E27FC236}">
                <a16:creationId xmlns:a16="http://schemas.microsoft.com/office/drawing/2014/main" id="{F21C4884-8430-4BC6-8BEB-589180C6BEFB}"/>
              </a:ext>
            </a:extLst>
          </p:cNvPr>
          <p:cNvSpPr/>
          <p:nvPr/>
        </p:nvSpPr>
        <p:spPr>
          <a:xfrm rot="5400000">
            <a:off x="4225339"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5" name="矩形 34" hidden="1">
            <a:extLst>
              <a:ext uri="{FF2B5EF4-FFF2-40B4-BE49-F238E27FC236}">
                <a16:creationId xmlns:a16="http://schemas.microsoft.com/office/drawing/2014/main" id="{C6D63B41-213C-4711-B44F-156FAE06A127}"/>
              </a:ext>
            </a:extLst>
          </p:cNvPr>
          <p:cNvSpPr/>
          <p:nvPr/>
        </p:nvSpPr>
        <p:spPr>
          <a:xfrm rot="5400000">
            <a:off x="4225340"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7" name="矩形 36" hidden="1">
            <a:extLst>
              <a:ext uri="{FF2B5EF4-FFF2-40B4-BE49-F238E27FC236}">
                <a16:creationId xmlns:a16="http://schemas.microsoft.com/office/drawing/2014/main" id="{093DB84C-EB07-4297-8083-58AEE69F9C9F}"/>
              </a:ext>
            </a:extLst>
          </p:cNvPr>
          <p:cNvSpPr/>
          <p:nvPr/>
        </p:nvSpPr>
        <p:spPr>
          <a:xfrm rot="5400000">
            <a:off x="4225340"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9" name="矩形 38" hidden="1">
            <a:extLst>
              <a:ext uri="{FF2B5EF4-FFF2-40B4-BE49-F238E27FC236}">
                <a16:creationId xmlns:a16="http://schemas.microsoft.com/office/drawing/2014/main" id="{9E5133E7-DDED-4D5E-96C8-4EDF90995A6B}"/>
              </a:ext>
            </a:extLst>
          </p:cNvPr>
          <p:cNvSpPr/>
          <p:nvPr/>
        </p:nvSpPr>
        <p:spPr>
          <a:xfrm rot="5400000">
            <a:off x="4225341"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1" name="矩形 40" hidden="1">
            <a:extLst>
              <a:ext uri="{FF2B5EF4-FFF2-40B4-BE49-F238E27FC236}">
                <a16:creationId xmlns:a16="http://schemas.microsoft.com/office/drawing/2014/main" id="{46AF00A2-C158-4F45-B429-F3EAD65BCD0B}"/>
              </a:ext>
            </a:extLst>
          </p:cNvPr>
          <p:cNvSpPr/>
          <p:nvPr/>
        </p:nvSpPr>
        <p:spPr>
          <a:xfrm rot="5400000">
            <a:off x="4225342"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3" name="矩形 42" hidden="1">
            <a:extLst>
              <a:ext uri="{FF2B5EF4-FFF2-40B4-BE49-F238E27FC236}">
                <a16:creationId xmlns:a16="http://schemas.microsoft.com/office/drawing/2014/main" id="{5A457E9E-A932-46A3-B9DE-985C62504CFF}"/>
              </a:ext>
            </a:extLst>
          </p:cNvPr>
          <p:cNvSpPr/>
          <p:nvPr/>
        </p:nvSpPr>
        <p:spPr>
          <a:xfrm rot="5400000">
            <a:off x="4225342"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7" name="矩形 46" hidden="1">
            <a:extLst>
              <a:ext uri="{FF2B5EF4-FFF2-40B4-BE49-F238E27FC236}">
                <a16:creationId xmlns:a16="http://schemas.microsoft.com/office/drawing/2014/main" id="{E5C7C642-3D00-45D9-918D-8D82375A633D}"/>
              </a:ext>
            </a:extLst>
          </p:cNvPr>
          <p:cNvSpPr/>
          <p:nvPr/>
        </p:nvSpPr>
        <p:spPr>
          <a:xfrm rot="5400000">
            <a:off x="4210859"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9" name="矩形 48" hidden="1">
            <a:extLst>
              <a:ext uri="{FF2B5EF4-FFF2-40B4-BE49-F238E27FC236}">
                <a16:creationId xmlns:a16="http://schemas.microsoft.com/office/drawing/2014/main" id="{C6F29E83-8276-4597-80D7-9CE2B8DD598E}"/>
              </a:ext>
            </a:extLst>
          </p:cNvPr>
          <p:cNvSpPr/>
          <p:nvPr/>
        </p:nvSpPr>
        <p:spPr>
          <a:xfrm rot="5400000">
            <a:off x="4210859"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3" name="矩形 52" hidden="1">
            <a:extLst>
              <a:ext uri="{FF2B5EF4-FFF2-40B4-BE49-F238E27FC236}">
                <a16:creationId xmlns:a16="http://schemas.microsoft.com/office/drawing/2014/main" id="{EA8863B4-22BC-475E-B01C-419095512AB5}"/>
              </a:ext>
            </a:extLst>
          </p:cNvPr>
          <p:cNvSpPr/>
          <p:nvPr/>
        </p:nvSpPr>
        <p:spPr>
          <a:xfrm>
            <a:off x="6244893" y="1496638"/>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4" name="矩形 53" hidden="1">
            <a:extLst>
              <a:ext uri="{FF2B5EF4-FFF2-40B4-BE49-F238E27FC236}">
                <a16:creationId xmlns:a16="http://schemas.microsoft.com/office/drawing/2014/main" id="{26C3D1AA-3789-4B1A-9CD3-78A1DCA88E7E}"/>
              </a:ext>
            </a:extLst>
          </p:cNvPr>
          <p:cNvSpPr/>
          <p:nvPr/>
        </p:nvSpPr>
        <p:spPr>
          <a:xfrm>
            <a:off x="6772947"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5" name="矩形 54" hidden="1">
            <a:extLst>
              <a:ext uri="{FF2B5EF4-FFF2-40B4-BE49-F238E27FC236}">
                <a16:creationId xmlns:a16="http://schemas.microsoft.com/office/drawing/2014/main" id="{F63F74C7-5EA4-4572-B589-A886D86DB180}"/>
              </a:ext>
            </a:extLst>
          </p:cNvPr>
          <p:cNvSpPr/>
          <p:nvPr/>
        </p:nvSpPr>
        <p:spPr>
          <a:xfrm>
            <a:off x="7301002" y="1496637"/>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6" name="矩形 55" hidden="1">
            <a:extLst>
              <a:ext uri="{FF2B5EF4-FFF2-40B4-BE49-F238E27FC236}">
                <a16:creationId xmlns:a16="http://schemas.microsoft.com/office/drawing/2014/main" id="{3EBFE16E-30CC-4D9B-AD14-022305A64BC3}"/>
              </a:ext>
            </a:extLst>
          </p:cNvPr>
          <p:cNvSpPr/>
          <p:nvPr/>
        </p:nvSpPr>
        <p:spPr>
          <a:xfrm>
            <a:off x="7829057" y="1496636"/>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7" name="矩形 56" hidden="1">
            <a:extLst>
              <a:ext uri="{FF2B5EF4-FFF2-40B4-BE49-F238E27FC236}">
                <a16:creationId xmlns:a16="http://schemas.microsoft.com/office/drawing/2014/main" id="{1DC0309C-F4A4-43A1-8D45-4195532C17AD}"/>
              </a:ext>
            </a:extLst>
          </p:cNvPr>
          <p:cNvSpPr/>
          <p:nvPr/>
        </p:nvSpPr>
        <p:spPr>
          <a:xfrm>
            <a:off x="8351761"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8" name="矩形 57" hidden="1">
            <a:extLst>
              <a:ext uri="{FF2B5EF4-FFF2-40B4-BE49-F238E27FC236}">
                <a16:creationId xmlns:a16="http://schemas.microsoft.com/office/drawing/2014/main" id="{D7189F7B-159B-4C1B-A030-079F5A3E02EE}"/>
              </a:ext>
            </a:extLst>
          </p:cNvPr>
          <p:cNvSpPr/>
          <p:nvPr/>
        </p:nvSpPr>
        <p:spPr>
          <a:xfrm>
            <a:off x="8874466" y="1496635"/>
            <a:ext cx="413068" cy="4316291"/>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9" name="矩形 58" hidden="1">
            <a:extLst>
              <a:ext uri="{FF2B5EF4-FFF2-40B4-BE49-F238E27FC236}">
                <a16:creationId xmlns:a16="http://schemas.microsoft.com/office/drawing/2014/main" id="{3A38E89B-0CC4-4E46-A68C-01DE3EDF0F9C}"/>
              </a:ext>
            </a:extLst>
          </p:cNvPr>
          <p:cNvSpPr/>
          <p:nvPr/>
        </p:nvSpPr>
        <p:spPr>
          <a:xfrm rot="5400000">
            <a:off x="7548025" y="19349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0" name="矩形 59" hidden="1">
            <a:extLst>
              <a:ext uri="{FF2B5EF4-FFF2-40B4-BE49-F238E27FC236}">
                <a16:creationId xmlns:a16="http://schemas.microsoft.com/office/drawing/2014/main" id="{6054B39C-5E21-49F5-92BF-6CFFA86462A8}"/>
              </a:ext>
            </a:extLst>
          </p:cNvPr>
          <p:cNvSpPr/>
          <p:nvPr/>
        </p:nvSpPr>
        <p:spPr>
          <a:xfrm rot="5400000">
            <a:off x="7548026" y="75134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1" name="矩形 60" hidden="1">
            <a:extLst>
              <a:ext uri="{FF2B5EF4-FFF2-40B4-BE49-F238E27FC236}">
                <a16:creationId xmlns:a16="http://schemas.microsoft.com/office/drawing/2014/main" id="{9DCA38BB-CCDA-48BB-BAAF-78960E0DA89F}"/>
              </a:ext>
            </a:extLst>
          </p:cNvPr>
          <p:cNvSpPr/>
          <p:nvPr/>
        </p:nvSpPr>
        <p:spPr>
          <a:xfrm rot="5400000">
            <a:off x="7548026" y="130918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2" name="矩形 61" hidden="1">
            <a:extLst>
              <a:ext uri="{FF2B5EF4-FFF2-40B4-BE49-F238E27FC236}">
                <a16:creationId xmlns:a16="http://schemas.microsoft.com/office/drawing/2014/main" id="{E3419E3C-7642-48F6-BCD8-7519E812A57B}"/>
              </a:ext>
            </a:extLst>
          </p:cNvPr>
          <p:cNvSpPr/>
          <p:nvPr/>
        </p:nvSpPr>
        <p:spPr>
          <a:xfrm rot="5400000">
            <a:off x="7548027" y="1867031"/>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3" name="矩形 62" hidden="1">
            <a:extLst>
              <a:ext uri="{FF2B5EF4-FFF2-40B4-BE49-F238E27FC236}">
                <a16:creationId xmlns:a16="http://schemas.microsoft.com/office/drawing/2014/main" id="{73979B97-4E9C-440B-AC34-C8AF64657AAE}"/>
              </a:ext>
            </a:extLst>
          </p:cNvPr>
          <p:cNvSpPr/>
          <p:nvPr/>
        </p:nvSpPr>
        <p:spPr>
          <a:xfrm rot="5400000">
            <a:off x="7548028" y="2419224"/>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4" name="矩形 63" hidden="1">
            <a:extLst>
              <a:ext uri="{FF2B5EF4-FFF2-40B4-BE49-F238E27FC236}">
                <a16:creationId xmlns:a16="http://schemas.microsoft.com/office/drawing/2014/main" id="{27946323-3772-4BC3-88EB-2CF7ADC356F7}"/>
              </a:ext>
            </a:extLst>
          </p:cNvPr>
          <p:cNvSpPr/>
          <p:nvPr/>
        </p:nvSpPr>
        <p:spPr>
          <a:xfrm rot="5400000">
            <a:off x="7548028" y="2971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5" name="矩形 64" hidden="1">
            <a:extLst>
              <a:ext uri="{FF2B5EF4-FFF2-40B4-BE49-F238E27FC236}">
                <a16:creationId xmlns:a16="http://schemas.microsoft.com/office/drawing/2014/main" id="{BDF62EE0-BBBB-4B86-9F83-5F92726D640E}"/>
              </a:ext>
            </a:extLst>
          </p:cNvPr>
          <p:cNvSpPr/>
          <p:nvPr/>
        </p:nvSpPr>
        <p:spPr>
          <a:xfrm rot="5400000">
            <a:off x="7533545" y="3521223"/>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6" name="矩形 65" hidden="1">
            <a:extLst>
              <a:ext uri="{FF2B5EF4-FFF2-40B4-BE49-F238E27FC236}">
                <a16:creationId xmlns:a16="http://schemas.microsoft.com/office/drawing/2014/main" id="{B8C896BF-5B1C-47B0-9903-6C09C7E54243}"/>
              </a:ext>
            </a:extLst>
          </p:cNvPr>
          <p:cNvSpPr/>
          <p:nvPr/>
        </p:nvSpPr>
        <p:spPr>
          <a:xfrm rot="5400000">
            <a:off x="7533545" y="4073416"/>
            <a:ext cx="436372" cy="3042642"/>
          </a:xfrm>
          <a:prstGeom prst="rect">
            <a:avLst/>
          </a:prstGeom>
          <a:solidFill>
            <a:schemeClr val="accent2">
              <a:alpha val="2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26" name="Picture 2" descr="查看源图像">
            <a:extLst>
              <a:ext uri="{FF2B5EF4-FFF2-40B4-BE49-F238E27FC236}">
                <a16:creationId xmlns:a16="http://schemas.microsoft.com/office/drawing/2014/main" id="{0101A090-F09E-4D1D-A3B9-7697F860124A}"/>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saturation sat="200000"/>
                    </a14:imgEffect>
                  </a14:imgLayer>
                </a14:imgProps>
              </a:ext>
              <a:ext uri="{28A0092B-C50C-407E-A947-70E740481C1C}">
                <a14:useLocalDpi xmlns:a14="http://schemas.microsoft.com/office/drawing/2010/main" val="0"/>
              </a:ext>
            </a:extLst>
          </a:blip>
          <a:srcRect b="4720"/>
          <a:stretch/>
        </p:blipFill>
        <p:spPr bwMode="auto">
          <a:xfrm>
            <a:off x="3987712" y="3722359"/>
            <a:ext cx="1459784" cy="9859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查看源图像">
            <a:extLst>
              <a:ext uri="{FF2B5EF4-FFF2-40B4-BE49-F238E27FC236}">
                <a16:creationId xmlns:a16="http://schemas.microsoft.com/office/drawing/2014/main" id="{B926E49F-C133-418D-84A0-3CA0CA741286}"/>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saturation sat="200000"/>
                    </a14:imgEffect>
                  </a14:imgLayer>
                </a14:imgProps>
              </a:ext>
              <a:ext uri="{28A0092B-C50C-407E-A947-70E740481C1C}">
                <a14:useLocalDpi xmlns:a14="http://schemas.microsoft.com/office/drawing/2010/main" val="0"/>
              </a:ext>
            </a:extLst>
          </a:blip>
          <a:srcRect t="10465" b="15276"/>
          <a:stretch/>
        </p:blipFill>
        <p:spPr bwMode="auto">
          <a:xfrm>
            <a:off x="3985743" y="4832397"/>
            <a:ext cx="1974390" cy="9805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查看源图像">
            <a:extLst>
              <a:ext uri="{FF2B5EF4-FFF2-40B4-BE49-F238E27FC236}">
                <a16:creationId xmlns:a16="http://schemas.microsoft.com/office/drawing/2014/main" id="{4195E4E1-B27A-4BB5-9A50-36CAF015456C}"/>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saturation sat="200000"/>
                    </a14:imgEffect>
                  </a14:imgLayer>
                </a14:imgProps>
              </a:ext>
              <a:ext uri="{28A0092B-C50C-407E-A947-70E740481C1C}">
                <a14:useLocalDpi xmlns:a14="http://schemas.microsoft.com/office/drawing/2010/main" val="0"/>
              </a:ext>
            </a:extLst>
          </a:blip>
          <a:srcRect l="6677" r="23166"/>
          <a:stretch/>
        </p:blipFill>
        <p:spPr bwMode="auto">
          <a:xfrm>
            <a:off x="3978315" y="1492211"/>
            <a:ext cx="1981818" cy="2108674"/>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查看源图像">
            <a:extLst>
              <a:ext uri="{FF2B5EF4-FFF2-40B4-BE49-F238E27FC236}">
                <a16:creationId xmlns:a16="http://schemas.microsoft.com/office/drawing/2014/main" id="{103BBF99-535E-4994-AFAF-81214D70680E}"/>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saturation sat="200000"/>
                    </a14:imgEffect>
                  </a14:imgLayer>
                </a14:imgProps>
              </a:ext>
              <a:ext uri="{28A0092B-C50C-407E-A947-70E740481C1C}">
                <a14:useLocalDpi xmlns:a14="http://schemas.microsoft.com/office/drawing/2010/main" val="0"/>
              </a:ext>
            </a:extLst>
          </a:blip>
          <a:srcRect l="10069" t="1275" r="10701" b="2577"/>
          <a:stretch/>
        </p:blipFill>
        <p:spPr bwMode="auto">
          <a:xfrm>
            <a:off x="6244887" y="1492211"/>
            <a:ext cx="1997238" cy="1556482"/>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查看源图像">
            <a:extLst>
              <a:ext uri="{FF2B5EF4-FFF2-40B4-BE49-F238E27FC236}">
                <a16:creationId xmlns:a16="http://schemas.microsoft.com/office/drawing/2014/main" id="{360BBE49-21DC-4D08-A06B-9953089AD140}"/>
              </a:ext>
            </a:extLst>
          </p:cNvPr>
          <p:cNvPicPr>
            <a:picLocks noChangeAspect="1" noChangeArrowheads="1"/>
          </p:cNvPicPr>
          <p:nvPr/>
        </p:nvPicPr>
        <p:blipFill rotWithShape="1">
          <a:blip r:embed="rId16">
            <a:extLst>
              <a:ext uri="{BEBA8EAE-BF5A-486C-A8C5-ECC9F3942E4B}">
                <a14:imgProps xmlns:a14="http://schemas.microsoft.com/office/drawing/2010/main">
                  <a14:imgLayer r:embed="rId17">
                    <a14:imgEffect>
                      <a14:colorTemperature colorTemp="8800"/>
                    </a14:imgEffect>
                  </a14:imgLayer>
                </a14:imgProps>
              </a:ext>
              <a:ext uri="{28A0092B-C50C-407E-A947-70E740481C1C}">
                <a14:useLocalDpi xmlns:a14="http://schemas.microsoft.com/office/drawing/2010/main" val="0"/>
              </a:ext>
            </a:extLst>
          </a:blip>
          <a:srcRect l="11765" t="-426" r="12239" b="-1"/>
          <a:stretch/>
        </p:blipFill>
        <p:spPr bwMode="auto">
          <a:xfrm>
            <a:off x="2916851" y="1492211"/>
            <a:ext cx="951827" cy="1584193"/>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查看源图像">
            <a:extLst>
              <a:ext uri="{FF2B5EF4-FFF2-40B4-BE49-F238E27FC236}">
                <a16:creationId xmlns:a16="http://schemas.microsoft.com/office/drawing/2014/main" id="{56B82C81-D024-4F4B-A7B6-73F05EE1CAA8}"/>
              </a:ext>
            </a:extLst>
          </p:cNvPr>
          <p:cNvPicPr>
            <a:picLocks noChangeAspect="1" noChangeArrowheads="1"/>
          </p:cNvPicPr>
          <p:nvPr/>
        </p:nvPicPr>
        <p:blipFill rotWithShape="1">
          <a:blip r:embed="rId18">
            <a:duotone>
              <a:prstClr val="black"/>
              <a:schemeClr val="accent2">
                <a:tint val="45000"/>
                <a:satMod val="400000"/>
              </a:schemeClr>
            </a:duotone>
            <a:extLst>
              <a:ext uri="{BEBA8EAE-BF5A-486C-A8C5-ECC9F3942E4B}">
                <a14:imgProps xmlns:a14="http://schemas.microsoft.com/office/drawing/2010/main">
                  <a14:imgLayer r:embed="rId19">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25838" t="5422" r="12818" b="9180"/>
          <a:stretch/>
        </p:blipFill>
        <p:spPr bwMode="auto">
          <a:xfrm>
            <a:off x="5549568" y="3722353"/>
            <a:ext cx="418540" cy="436373"/>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查看源图像">
            <a:extLst>
              <a:ext uri="{FF2B5EF4-FFF2-40B4-BE49-F238E27FC236}">
                <a16:creationId xmlns:a16="http://schemas.microsoft.com/office/drawing/2014/main" id="{47840FF0-5ACC-4086-8186-E5367D729DDC}"/>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l="14497" t="36757" r="22073" b="19640"/>
          <a:stretch/>
        </p:blipFill>
        <p:spPr bwMode="auto">
          <a:xfrm>
            <a:off x="5551776" y="4278386"/>
            <a:ext cx="416332" cy="429910"/>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32" descr="查看源图像">
            <a:extLst>
              <a:ext uri="{FF2B5EF4-FFF2-40B4-BE49-F238E27FC236}">
                <a16:creationId xmlns:a16="http://schemas.microsoft.com/office/drawing/2014/main" id="{248F2303-20BE-480E-B9B2-12200C52D919}"/>
              </a:ext>
            </a:extLst>
          </p:cNvPr>
          <p:cNvPicPr>
            <a:picLocks noChangeAspect="1" noChangeArrowheads="1"/>
          </p:cNvPicPr>
          <p:nvPr/>
        </p:nvPicPr>
        <p:blipFill rotWithShape="1">
          <a:blip r:embed="rId21">
            <a:extLst>
              <a:ext uri="{BEBA8EAE-BF5A-486C-A8C5-ECC9F3942E4B}">
                <a14:imgProps xmlns:a14="http://schemas.microsoft.com/office/drawing/2010/main">
                  <a14:imgLayer r:embed="rId22">
                    <a14:imgEffect>
                      <a14:colorTemperature colorTemp="7200"/>
                    </a14:imgEffect>
                    <a14:imgEffect>
                      <a14:saturation sat="200000"/>
                    </a14:imgEffect>
                  </a14:imgLayer>
                </a14:imgProps>
              </a:ext>
              <a:ext uri="{28A0092B-C50C-407E-A947-70E740481C1C}">
                <a14:useLocalDpi xmlns:a14="http://schemas.microsoft.com/office/drawing/2010/main" val="0"/>
              </a:ext>
            </a:extLst>
          </a:blip>
          <a:srcRect l="6682" t="3563" r="6378" b="37124"/>
          <a:stretch/>
        </p:blipFill>
        <p:spPr bwMode="auto">
          <a:xfrm>
            <a:off x="8351760" y="3172547"/>
            <a:ext cx="935771" cy="436375"/>
          </a:xfrm>
          <a:prstGeom prst="rect">
            <a:avLst/>
          </a:prstGeom>
          <a:noFill/>
          <a:extLst>
            <a:ext uri="{909E8E84-426E-40DD-AFC4-6F175D3DCCD1}">
              <a14:hiddenFill xmlns:a14="http://schemas.microsoft.com/office/drawing/2010/main">
                <a:solidFill>
                  <a:srgbClr val="FFFFFF"/>
                </a:solidFill>
              </a14:hiddenFill>
            </a:ext>
          </a:extLst>
        </p:spPr>
      </p:pic>
      <p:pic>
        <p:nvPicPr>
          <p:cNvPr id="16" name="图片 15">
            <a:extLst>
              <a:ext uri="{FF2B5EF4-FFF2-40B4-BE49-F238E27FC236}">
                <a16:creationId xmlns:a16="http://schemas.microsoft.com/office/drawing/2014/main" id="{DD713697-5573-45B5-A13F-14BC22A15F86}"/>
              </a:ext>
            </a:extLst>
          </p:cNvPr>
          <p:cNvPicPr>
            <a:picLocks noChangeAspect="1"/>
          </p:cNvPicPr>
          <p:nvPr/>
        </p:nvPicPr>
        <p:blipFill rotWithShape="1">
          <a:blip r:embed="rId23"/>
          <a:srcRect b="10043"/>
          <a:stretch/>
        </p:blipFill>
        <p:spPr>
          <a:xfrm>
            <a:off x="6219971" y="3148873"/>
            <a:ext cx="1019391" cy="2664050"/>
          </a:xfrm>
          <a:prstGeom prst="rect">
            <a:avLst/>
          </a:prstGeom>
        </p:spPr>
      </p:pic>
      <p:pic>
        <p:nvPicPr>
          <p:cNvPr id="18" name="图片 17">
            <a:extLst>
              <a:ext uri="{FF2B5EF4-FFF2-40B4-BE49-F238E27FC236}">
                <a16:creationId xmlns:a16="http://schemas.microsoft.com/office/drawing/2014/main" id="{0C65A0DC-4FB6-468D-8354-27F190DEF907}"/>
              </a:ext>
            </a:extLst>
          </p:cNvPr>
          <p:cNvPicPr>
            <a:picLocks noChangeAspect="1"/>
          </p:cNvPicPr>
          <p:nvPr/>
        </p:nvPicPr>
        <p:blipFill rotWithShape="1">
          <a:blip r:embed="rId23"/>
          <a:srcRect t="10025"/>
          <a:stretch/>
        </p:blipFill>
        <p:spPr>
          <a:xfrm>
            <a:off x="7264284" y="3170166"/>
            <a:ext cx="1023647" cy="2675715"/>
          </a:xfrm>
          <a:prstGeom prst="rect">
            <a:avLst/>
          </a:prstGeom>
        </p:spPr>
      </p:pic>
    </p:spTree>
    <p:extLst>
      <p:ext uri="{BB962C8B-B14F-4D97-AF65-F5344CB8AC3E}">
        <p14:creationId xmlns:p14="http://schemas.microsoft.com/office/powerpoint/2010/main" val="217813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8" name="直接连接符 17">
            <a:extLst>
              <a:ext uri="{FF2B5EF4-FFF2-40B4-BE49-F238E27FC236}">
                <a16:creationId xmlns:a16="http://schemas.microsoft.com/office/drawing/2014/main" id="{A7D95CCB-A375-4ED9-8139-25AD755509F4}"/>
              </a:ext>
            </a:extLst>
          </p:cNvPr>
          <p:cNvCxnSpPr/>
          <p:nvPr/>
        </p:nvCxnSpPr>
        <p:spPr>
          <a:xfrm flipV="1">
            <a:off x="479425" y="3419475"/>
            <a:ext cx="11233150" cy="95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10B6406-60C2-42EA-A64A-01CFD3E34332}"/>
              </a:ext>
            </a:extLst>
          </p:cNvPr>
          <p:cNvSpPr txBox="1"/>
          <p:nvPr/>
        </p:nvSpPr>
        <p:spPr>
          <a:xfrm>
            <a:off x="3775834" y="2737930"/>
            <a:ext cx="4640332" cy="584775"/>
          </a:xfrm>
          <a:prstGeom prst="rect">
            <a:avLst/>
          </a:prstGeom>
          <a:noFill/>
        </p:spPr>
        <p:txBody>
          <a:bodyPr wrap="square" rtlCol="0">
            <a:spAutoFit/>
          </a:bodyPr>
          <a:lstStyle/>
          <a:p>
            <a:pPr algn="ctr"/>
            <a:r>
              <a:rPr lang="zh-CN" altLang="en-US" sz="3200" dirty="0">
                <a:latin typeface="苹方 中等" panose="020B0400000000000000" pitchFamily="34" charset="-122"/>
                <a:ea typeface="苹方 中等" panose="020B0400000000000000" pitchFamily="34" charset="-122"/>
              </a:rPr>
              <a:t>   还有什么？</a:t>
            </a:r>
          </a:p>
        </p:txBody>
      </p:sp>
      <p:sp>
        <p:nvSpPr>
          <p:cNvPr id="20" name="文本框 19">
            <a:extLst>
              <a:ext uri="{FF2B5EF4-FFF2-40B4-BE49-F238E27FC236}">
                <a16:creationId xmlns:a16="http://schemas.microsoft.com/office/drawing/2014/main" id="{77591554-73CE-44CE-B0CE-1776904F5808}"/>
              </a:ext>
            </a:extLst>
          </p:cNvPr>
          <p:cNvSpPr txBox="1"/>
          <p:nvPr/>
        </p:nvSpPr>
        <p:spPr>
          <a:xfrm>
            <a:off x="3775834" y="3546418"/>
            <a:ext cx="4640332" cy="338554"/>
          </a:xfrm>
          <a:prstGeom prst="rect">
            <a:avLst/>
          </a:prstGeom>
          <a:noFill/>
        </p:spPr>
        <p:txBody>
          <a:bodyPr wrap="square" rtlCol="0">
            <a:spAutoFit/>
          </a:bodyPr>
          <a:lstStyle/>
          <a:p>
            <a:pPr algn="ctr"/>
            <a:r>
              <a:rPr lang="en-US" altLang="zh-CN" sz="1600" dirty="0">
                <a:latin typeface="苹方 中等" panose="020B0400000000000000" pitchFamily="34" charset="-122"/>
                <a:ea typeface="苹方 中等" panose="020B0400000000000000" pitchFamily="34" charset="-122"/>
              </a:rPr>
              <a:t>- </a:t>
            </a:r>
            <a:r>
              <a:rPr lang="zh-CN" altLang="en-US" sz="1600" dirty="0">
                <a:latin typeface="苹方 中等" panose="020B0400000000000000" pitchFamily="34" charset="-122"/>
                <a:ea typeface="苹方 中等" panose="020B0400000000000000" pitchFamily="34" charset="-122"/>
              </a:rPr>
              <a:t>更多 </a:t>
            </a:r>
            <a:r>
              <a:rPr lang="en-US" altLang="zh-CN" sz="1600" dirty="0">
                <a:latin typeface="苹方 中等" panose="020B0400000000000000" pitchFamily="34" charset="-122"/>
                <a:ea typeface="苹方 中等" panose="020B0400000000000000" pitchFamily="34" charset="-122"/>
              </a:rPr>
              <a:t>-</a:t>
            </a:r>
            <a:endParaRPr lang="zh-CN" altLang="en-US" sz="1600" dirty="0">
              <a:latin typeface="苹方 中等" panose="020B0400000000000000" pitchFamily="34" charset="-122"/>
              <a:ea typeface="苹方 中等" panose="020B0400000000000000" pitchFamily="34" charset="-122"/>
            </a:endParaRPr>
          </a:p>
        </p:txBody>
      </p:sp>
    </p:spTree>
    <p:extLst>
      <p:ext uri="{BB962C8B-B14F-4D97-AF65-F5344CB8AC3E}">
        <p14:creationId xmlns:p14="http://schemas.microsoft.com/office/powerpoint/2010/main" val="819474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8" name="直接连接符 17">
            <a:extLst>
              <a:ext uri="{FF2B5EF4-FFF2-40B4-BE49-F238E27FC236}">
                <a16:creationId xmlns:a16="http://schemas.microsoft.com/office/drawing/2014/main" id="{A7D95CCB-A375-4ED9-8139-25AD755509F4}"/>
              </a:ext>
            </a:extLst>
          </p:cNvPr>
          <p:cNvCxnSpPr/>
          <p:nvPr/>
        </p:nvCxnSpPr>
        <p:spPr>
          <a:xfrm flipV="1">
            <a:off x="479425" y="3419475"/>
            <a:ext cx="11233150" cy="95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10B6406-60C2-42EA-A64A-01CFD3E34332}"/>
              </a:ext>
            </a:extLst>
          </p:cNvPr>
          <p:cNvSpPr txBox="1"/>
          <p:nvPr/>
        </p:nvSpPr>
        <p:spPr>
          <a:xfrm>
            <a:off x="3775834" y="2737930"/>
            <a:ext cx="4640332" cy="584775"/>
          </a:xfrm>
          <a:prstGeom prst="rect">
            <a:avLst/>
          </a:prstGeom>
          <a:noFill/>
        </p:spPr>
        <p:txBody>
          <a:bodyPr wrap="square" rtlCol="0">
            <a:spAutoFit/>
          </a:bodyPr>
          <a:lstStyle/>
          <a:p>
            <a:pPr algn="ctr"/>
            <a:r>
              <a:rPr lang="en-US" altLang="zh-CN" sz="3200" dirty="0">
                <a:latin typeface="苹方 中等" panose="020B0400000000000000" pitchFamily="34" charset="-122"/>
                <a:ea typeface="苹方 中等" panose="020B0400000000000000" pitchFamily="34" charset="-122"/>
              </a:rPr>
              <a:t>Word</a:t>
            </a:r>
            <a:r>
              <a:rPr lang="zh-CN" altLang="en-US" sz="3200" dirty="0">
                <a:latin typeface="苹方 中等" panose="020B0400000000000000" pitchFamily="34" charset="-122"/>
                <a:ea typeface="苹方 中等" panose="020B0400000000000000" pitchFamily="34" charset="-122"/>
              </a:rPr>
              <a:t>论文排版实战</a:t>
            </a:r>
          </a:p>
        </p:txBody>
      </p:sp>
      <p:sp>
        <p:nvSpPr>
          <p:cNvPr id="20" name="文本框 19">
            <a:extLst>
              <a:ext uri="{FF2B5EF4-FFF2-40B4-BE49-F238E27FC236}">
                <a16:creationId xmlns:a16="http://schemas.microsoft.com/office/drawing/2014/main" id="{77591554-73CE-44CE-B0CE-1776904F5808}"/>
              </a:ext>
            </a:extLst>
          </p:cNvPr>
          <p:cNvSpPr txBox="1"/>
          <p:nvPr/>
        </p:nvSpPr>
        <p:spPr>
          <a:xfrm>
            <a:off x="3775834" y="3546418"/>
            <a:ext cx="4640332" cy="338554"/>
          </a:xfrm>
          <a:prstGeom prst="rect">
            <a:avLst/>
          </a:prstGeom>
          <a:noFill/>
        </p:spPr>
        <p:txBody>
          <a:bodyPr wrap="square" rtlCol="0">
            <a:spAutoFit/>
          </a:bodyPr>
          <a:lstStyle/>
          <a:p>
            <a:pPr algn="ctr"/>
            <a:r>
              <a:rPr lang="zh-CN" altLang="en-US" sz="1600" dirty="0">
                <a:latin typeface="苹方 中等" panose="020B0400000000000000" pitchFamily="34" charset="-122"/>
                <a:ea typeface="苹方 中等" panose="020B0400000000000000" pitchFamily="34" charset="-122"/>
              </a:rPr>
              <a:t>如何排版一个数模论文模板</a:t>
            </a:r>
          </a:p>
        </p:txBody>
      </p:sp>
    </p:spTree>
    <p:extLst>
      <p:ext uri="{BB962C8B-B14F-4D97-AF65-F5344CB8AC3E}">
        <p14:creationId xmlns:p14="http://schemas.microsoft.com/office/powerpoint/2010/main" val="34492935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8485" y="2372412"/>
            <a:ext cx="4432266"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什么需要排版？</a:t>
            </a:r>
          </a:p>
        </p:txBody>
      </p:sp>
      <p:sp>
        <p:nvSpPr>
          <p:cNvPr id="3" name="文本框 2">
            <a:extLst>
              <a:ext uri="{FF2B5EF4-FFF2-40B4-BE49-F238E27FC236}">
                <a16:creationId xmlns:a16="http://schemas.microsoft.com/office/drawing/2014/main" id="{C5983B1B-5126-4578-A133-3D2CD22AE815}"/>
              </a:ext>
            </a:extLst>
          </p:cNvPr>
          <p:cNvSpPr txBox="1"/>
          <p:nvPr/>
        </p:nvSpPr>
        <p:spPr>
          <a:xfrm>
            <a:off x="5144938" y="2958190"/>
            <a:ext cx="5308749" cy="1477328"/>
          </a:xfrm>
          <a:prstGeom prst="rect">
            <a:avLst/>
          </a:prstGeom>
          <a:noFill/>
        </p:spPr>
        <p:txBody>
          <a:bodyPr wrap="square" rtlCol="0">
            <a:spAutoFit/>
          </a:bodyPr>
          <a:lstStyle/>
          <a:p>
            <a:pPr marL="285750" indent="-285750">
              <a:buFont typeface="Arial" panose="020B0502040204020203" pitchFamily="34" charset="0"/>
              <a:buChar char="•"/>
            </a:pP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平面设计</a:t>
            </a:r>
            <a:endParaRPr lang="en-US" altLang="zh-CN" dirty="0">
              <a:solidFill>
                <a:schemeClr val="tx1">
                  <a:lumMod val="50000"/>
                  <a:lumOff val="50000"/>
                </a:schemeClr>
              </a:solidFill>
              <a:latin typeface="苹方 粗体" panose="020B0600000000000000" pitchFamily="34" charset="-122"/>
              <a:ea typeface="苹方 粗体" panose="020B0600000000000000" pitchFamily="34" charset="-122"/>
            </a:endParaRPr>
          </a:p>
          <a:p>
            <a:pPr marL="285750" indent="-285750">
              <a:buFont typeface="Arial" panose="020B0502040204020203" pitchFamily="34" charset="0"/>
              <a:buChar char="•"/>
            </a:pPr>
            <a:r>
              <a:rPr lang="en-US" altLang="zh-CN" dirty="0">
                <a:solidFill>
                  <a:schemeClr val="tx1">
                    <a:lumMod val="50000"/>
                    <a:lumOff val="50000"/>
                  </a:schemeClr>
                </a:solidFill>
                <a:latin typeface="苹方 粗体" panose="020B0600000000000000" pitchFamily="34" charset="-122"/>
                <a:ea typeface="苹方 粗体" panose="020B0600000000000000" pitchFamily="34" charset="-122"/>
              </a:rPr>
              <a:t>UI</a:t>
            </a: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界面</a:t>
            </a:r>
            <a:endParaRPr lang="en-US" altLang="zh-CN" dirty="0">
              <a:solidFill>
                <a:schemeClr val="tx1">
                  <a:lumMod val="50000"/>
                  <a:lumOff val="50000"/>
                </a:schemeClr>
              </a:solidFill>
              <a:latin typeface="苹方 粗体" panose="020B0600000000000000" pitchFamily="34" charset="-122"/>
              <a:ea typeface="苹方 粗体" panose="020B0600000000000000" pitchFamily="34" charset="-122"/>
            </a:endParaRPr>
          </a:p>
          <a:p>
            <a:pPr marL="285750" indent="-285750">
              <a:buFont typeface="Arial" panose="020B0502040204020203" pitchFamily="34" charset="0"/>
              <a:buChar char="•"/>
            </a:pP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书</a:t>
            </a:r>
            <a:r>
              <a:rPr lang="zh-CN" altLang="en-US" sz="800" dirty="0">
                <a:solidFill>
                  <a:schemeClr val="tx1">
                    <a:lumMod val="50000"/>
                    <a:lumOff val="50000"/>
                  </a:schemeClr>
                </a:solidFill>
                <a:latin typeface="苹方 粗体" panose="020B0600000000000000" pitchFamily="34" charset="-122"/>
                <a:ea typeface="苹方 粗体" panose="020B0600000000000000" pitchFamily="34" charset="-122"/>
              </a:rPr>
              <a:t> </a:t>
            </a:r>
            <a:r>
              <a:rPr lang="en-US" altLang="zh-CN" dirty="0">
                <a:solidFill>
                  <a:schemeClr val="tx1">
                    <a:lumMod val="50000"/>
                    <a:lumOff val="50000"/>
                  </a:schemeClr>
                </a:solidFill>
                <a:latin typeface="苹方 粗体" panose="020B0600000000000000" pitchFamily="34" charset="-122"/>
                <a:ea typeface="苹方 粗体" panose="020B0600000000000000" pitchFamily="34" charset="-122"/>
              </a:rPr>
              <a:t>&amp;</a:t>
            </a:r>
            <a:r>
              <a:rPr lang="en-US" altLang="zh-CN" sz="800" dirty="0">
                <a:solidFill>
                  <a:schemeClr val="tx1">
                    <a:lumMod val="50000"/>
                    <a:lumOff val="50000"/>
                  </a:schemeClr>
                </a:solidFill>
                <a:latin typeface="苹方 粗体" panose="020B0600000000000000" pitchFamily="34" charset="-122"/>
                <a:ea typeface="苹方 粗体" panose="020B0600000000000000" pitchFamily="34" charset="-122"/>
              </a:rPr>
              <a:t> </a:t>
            </a: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纸</a:t>
            </a:r>
            <a:endParaRPr lang="en-US" altLang="zh-CN" dirty="0">
              <a:solidFill>
                <a:schemeClr val="tx1">
                  <a:lumMod val="50000"/>
                  <a:lumOff val="50000"/>
                </a:schemeClr>
              </a:solidFill>
              <a:latin typeface="苹方 粗体" panose="020B0600000000000000" pitchFamily="34" charset="-122"/>
              <a:ea typeface="苹方 粗体" panose="020B0600000000000000" pitchFamily="34" charset="-122"/>
            </a:endParaRPr>
          </a:p>
          <a:p>
            <a:pPr marL="285750" indent="-285750">
              <a:buFont typeface="Arial" panose="020B0502040204020203" pitchFamily="34" charset="0"/>
              <a:buChar char="•"/>
            </a:pP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杂志</a:t>
            </a:r>
            <a:endParaRPr lang="en-US" altLang="zh-CN" dirty="0">
              <a:solidFill>
                <a:schemeClr val="tx1">
                  <a:lumMod val="50000"/>
                  <a:lumOff val="50000"/>
                </a:schemeClr>
              </a:solidFill>
              <a:latin typeface="苹方 粗体" panose="020B0600000000000000" pitchFamily="34" charset="-122"/>
              <a:ea typeface="苹方 粗体" panose="020B0600000000000000" pitchFamily="34" charset="-122"/>
            </a:endParaRPr>
          </a:p>
          <a:p>
            <a:pPr marL="285750" indent="-285750">
              <a:buFont typeface="Arial" panose="020B0502040204020203" pitchFamily="34" charset="0"/>
              <a:buChar char="•"/>
            </a:pPr>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等等   需要传达信息的媒介</a:t>
            </a:r>
          </a:p>
        </p:txBody>
      </p:sp>
    </p:spTree>
    <p:extLst>
      <p:ext uri="{BB962C8B-B14F-4D97-AF65-F5344CB8AC3E}">
        <p14:creationId xmlns:p14="http://schemas.microsoft.com/office/powerpoint/2010/main" val="1033981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4938" y="2473883"/>
            <a:ext cx="5308749"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美学</a:t>
            </a:r>
          </a:p>
        </p:txBody>
      </p:sp>
      <p:sp>
        <p:nvSpPr>
          <p:cNvPr id="8" name="文本框 7">
            <a:extLst>
              <a:ext uri="{FF2B5EF4-FFF2-40B4-BE49-F238E27FC236}">
                <a16:creationId xmlns:a16="http://schemas.microsoft.com/office/drawing/2014/main" id="{1BC94BE2-3BF5-4E1C-9A8B-EC0271D2198B}"/>
              </a:ext>
            </a:extLst>
          </p:cNvPr>
          <p:cNvSpPr txBox="1"/>
          <p:nvPr/>
        </p:nvSpPr>
        <p:spPr>
          <a:xfrm>
            <a:off x="5144938" y="3054486"/>
            <a:ext cx="5010739" cy="1200329"/>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哲学属下的二级学科，一种研究人的审美的学问。它既是一门思辨的学科，又是一门感性的学科。美学与心理学、语言学、人类学、神话学等有着紧密联系。</a:t>
            </a:r>
          </a:p>
        </p:txBody>
      </p:sp>
    </p:spTree>
    <p:extLst>
      <p:ext uri="{BB962C8B-B14F-4D97-AF65-F5344CB8AC3E}">
        <p14:creationId xmlns:p14="http://schemas.microsoft.com/office/powerpoint/2010/main" val="1969023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4938" y="2551701"/>
            <a:ext cx="5308749" cy="954107"/>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惊艳？</a:t>
            </a:r>
            <a:endParaRPr lang="en-US" altLang="zh-CN" sz="2800" dirty="0">
              <a:latin typeface="苹方 粗体" panose="020B0600000000000000" pitchFamily="34" charset="-122"/>
              <a:ea typeface="苹方 粗体" panose="020B0600000000000000" pitchFamily="34" charset="-122"/>
            </a:endParaRPr>
          </a:p>
          <a:p>
            <a:r>
              <a:rPr lang="en-US" altLang="zh-CN" sz="2800" dirty="0">
                <a:latin typeface="苹方 粗体" panose="020B0600000000000000" pitchFamily="34" charset="-122"/>
                <a:ea typeface="苹方 粗体" panose="020B0600000000000000" pitchFamily="34" charset="-122"/>
              </a:rPr>
              <a:t>Confusing (⊙_⊙)?</a:t>
            </a:r>
            <a:endParaRPr lang="zh-CN" altLang="en-US" sz="2800" dirty="0">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1BC94BE2-3BF5-4E1C-9A8B-EC0271D2198B}"/>
              </a:ext>
            </a:extLst>
          </p:cNvPr>
          <p:cNvSpPr txBox="1"/>
          <p:nvPr/>
        </p:nvSpPr>
        <p:spPr>
          <a:xfrm>
            <a:off x="5144938" y="3495955"/>
            <a:ext cx="4320075" cy="646331"/>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人们在感受过众多同类物品后对新发现的内容的好奇，而这种好奇往往是短暂的</a:t>
            </a:r>
          </a:p>
        </p:txBody>
      </p:sp>
    </p:spTree>
    <p:extLst>
      <p:ext uri="{BB962C8B-B14F-4D97-AF65-F5344CB8AC3E}">
        <p14:creationId xmlns:p14="http://schemas.microsoft.com/office/powerpoint/2010/main" val="2074272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8194" name="Picture 2">
            <a:extLst>
              <a:ext uri="{FF2B5EF4-FFF2-40B4-BE49-F238E27FC236}">
                <a16:creationId xmlns:a16="http://schemas.microsoft.com/office/drawing/2014/main" id="{513548D2-EB8A-426E-81FC-C351E59ABE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38447" y="2550512"/>
            <a:ext cx="1756975" cy="1756975"/>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C54509D3-A72F-45DD-9735-377A107001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11463" y="1714375"/>
            <a:ext cx="1932922" cy="3429249"/>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D2FC1B33-9A25-4E2D-B919-C41EBA1C56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0426" y="1816669"/>
            <a:ext cx="4268945" cy="3224662"/>
          </a:xfrm>
          <a:prstGeom prst="rect">
            <a:avLst/>
          </a:prstGeom>
          <a:noFill/>
          <a:effectLst>
            <a:outerShdw blurRad="2540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40208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8194" name="Picture 2">
            <a:extLst>
              <a:ext uri="{FF2B5EF4-FFF2-40B4-BE49-F238E27FC236}">
                <a16:creationId xmlns:a16="http://schemas.microsoft.com/office/drawing/2014/main" id="{513548D2-EB8A-426E-81FC-C351E59ABE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91510" y="2550512"/>
            <a:ext cx="1756975" cy="1756975"/>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66" name="Picture 2" descr="查看源图像">
            <a:extLst>
              <a:ext uri="{FF2B5EF4-FFF2-40B4-BE49-F238E27FC236}">
                <a16:creationId xmlns:a16="http://schemas.microsoft.com/office/drawing/2014/main" id="{AB951B96-BBBF-4473-968B-47B3C24965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30975" y="1376891"/>
            <a:ext cx="1507192" cy="1507192"/>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68" name="Picture 4" descr="查看源图像">
            <a:extLst>
              <a:ext uri="{FF2B5EF4-FFF2-40B4-BE49-F238E27FC236}">
                <a16:creationId xmlns:a16="http://schemas.microsoft.com/office/drawing/2014/main" id="{D1570F8B-63A7-4D46-8F7F-AA941E44C1E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28124" y="1383767"/>
            <a:ext cx="1479499" cy="1404588"/>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70" name="Picture 6" descr="查看源图像">
            <a:extLst>
              <a:ext uri="{FF2B5EF4-FFF2-40B4-BE49-F238E27FC236}">
                <a16:creationId xmlns:a16="http://schemas.microsoft.com/office/drawing/2014/main" id="{17FCE6E6-C4EC-4587-87C2-CC3A23EA645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30974" y="3060007"/>
            <a:ext cx="1588687" cy="1224902"/>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72" name="Picture 8" descr="查看源图像">
            <a:extLst>
              <a:ext uri="{FF2B5EF4-FFF2-40B4-BE49-F238E27FC236}">
                <a16:creationId xmlns:a16="http://schemas.microsoft.com/office/drawing/2014/main" id="{8F6302C1-48EE-42B4-A454-803D6769048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81429" y="3059170"/>
            <a:ext cx="1253356" cy="1253356"/>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74" name="Picture 10" descr="查看源图像">
            <a:extLst>
              <a:ext uri="{FF2B5EF4-FFF2-40B4-BE49-F238E27FC236}">
                <a16:creationId xmlns:a16="http://schemas.microsoft.com/office/drawing/2014/main" id="{949F2026-749C-46D6-966F-CD43F610EF3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630974" y="4531481"/>
            <a:ext cx="1609284" cy="1262983"/>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276" name="Picture 12" descr="查看源图像">
            <a:extLst>
              <a:ext uri="{FF2B5EF4-FFF2-40B4-BE49-F238E27FC236}">
                <a16:creationId xmlns:a16="http://schemas.microsoft.com/office/drawing/2014/main" id="{074952BD-0334-4284-BF6C-E2FD88E6E4F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384570" y="4603219"/>
            <a:ext cx="1447074" cy="1190055"/>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27D400F2-8546-4337-A5F7-4088ABEFF99B}"/>
              </a:ext>
            </a:extLst>
          </p:cNvPr>
          <p:cNvPicPr>
            <a:picLocks noChangeAspect="1"/>
          </p:cNvPicPr>
          <p:nvPr/>
        </p:nvPicPr>
        <p:blipFill>
          <a:blip r:embed="rId12"/>
          <a:stretch>
            <a:fillRect/>
          </a:stretch>
        </p:blipFill>
        <p:spPr>
          <a:xfrm>
            <a:off x="9011052" y="1383767"/>
            <a:ext cx="1454955" cy="2876654"/>
          </a:xfrm>
          <a:prstGeom prst="rect">
            <a:avLst/>
          </a:prstGeom>
          <a:effectLst>
            <a:outerShdw blurRad="254000" sx="102000" sy="102000" algn="ctr" rotWithShape="0">
              <a:prstClr val="black">
                <a:alpha val="40000"/>
              </a:prstClr>
            </a:outerShdw>
          </a:effectLst>
        </p:spPr>
      </p:pic>
      <p:pic>
        <p:nvPicPr>
          <p:cNvPr id="3" name="图片 2">
            <a:extLst>
              <a:ext uri="{FF2B5EF4-FFF2-40B4-BE49-F238E27FC236}">
                <a16:creationId xmlns:a16="http://schemas.microsoft.com/office/drawing/2014/main" id="{58BA1C52-182F-4ABE-A10D-2FBC27F8E27D}"/>
              </a:ext>
            </a:extLst>
          </p:cNvPr>
          <p:cNvPicPr>
            <a:picLocks noChangeAspect="1"/>
          </p:cNvPicPr>
          <p:nvPr/>
        </p:nvPicPr>
        <p:blipFill>
          <a:blip r:embed="rId13"/>
          <a:stretch>
            <a:fillRect/>
          </a:stretch>
        </p:blipFill>
        <p:spPr>
          <a:xfrm>
            <a:off x="8992496" y="4400155"/>
            <a:ext cx="1454955" cy="1393119"/>
          </a:xfrm>
          <a:prstGeom prst="rect">
            <a:avLst/>
          </a:prstGeom>
          <a:effectLst>
            <a:outerShdw blurRad="254000" sx="102000" sy="102000" algn="ctr" rotWithShape="0">
              <a:prstClr val="black">
                <a:alpha val="40000"/>
              </a:prstClr>
            </a:outerShdw>
          </a:effectLst>
        </p:spPr>
      </p:pic>
    </p:spTree>
    <p:extLst>
      <p:ext uri="{BB962C8B-B14F-4D97-AF65-F5344CB8AC3E}">
        <p14:creationId xmlns:p14="http://schemas.microsoft.com/office/powerpoint/2010/main" val="261365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8196" name="Picture 4">
            <a:extLst>
              <a:ext uri="{FF2B5EF4-FFF2-40B4-BE49-F238E27FC236}">
                <a16:creationId xmlns:a16="http://schemas.microsoft.com/office/drawing/2014/main" id="{C54509D3-A72F-45DD-9735-377A107001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26304" y="1714375"/>
            <a:ext cx="1932922" cy="3429249"/>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242" name="Picture 2" descr="查看源图像">
            <a:extLst>
              <a:ext uri="{FF2B5EF4-FFF2-40B4-BE49-F238E27FC236}">
                <a16:creationId xmlns:a16="http://schemas.microsoft.com/office/drawing/2014/main" id="{5D61B03D-C087-4D1E-A288-02A4B6DBD5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43250" y="1461911"/>
            <a:ext cx="5204590" cy="3934178"/>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7365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8198" name="Picture 6">
            <a:extLst>
              <a:ext uri="{FF2B5EF4-FFF2-40B4-BE49-F238E27FC236}">
                <a16:creationId xmlns:a16="http://schemas.microsoft.com/office/drawing/2014/main" id="{D2FC1B33-9A25-4E2D-B919-C41EBA1C56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0426" y="1816669"/>
            <a:ext cx="4268945" cy="3224662"/>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9218" name="Picture 2" descr="查看源图像">
            <a:extLst>
              <a:ext uri="{FF2B5EF4-FFF2-40B4-BE49-F238E27FC236}">
                <a16:creationId xmlns:a16="http://schemas.microsoft.com/office/drawing/2014/main" id="{38F518A2-E7B4-4665-981F-3D489B8324D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71792" y="1816669"/>
            <a:ext cx="4299549" cy="3224662"/>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8137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DD8BC30D-551E-45D8-893C-B514FD30D983}"/>
              </a:ext>
            </a:extLst>
          </p:cNvPr>
          <p:cNvSpPr txBox="1"/>
          <p:nvPr/>
        </p:nvSpPr>
        <p:spPr>
          <a:xfrm>
            <a:off x="4476750" y="3075057"/>
            <a:ext cx="7258050" cy="707886"/>
          </a:xfrm>
          <a:prstGeom prst="rect">
            <a:avLst/>
          </a:prstGeom>
          <a:noFill/>
        </p:spPr>
        <p:txBody>
          <a:bodyPr wrap="square" rtlCol="0">
            <a:spAutoFit/>
          </a:bodyPr>
          <a:lstStyle/>
          <a:p>
            <a:r>
              <a:rPr lang="zh-CN" altLang="en-US" sz="4000" dirty="0">
                <a:solidFill>
                  <a:schemeClr val="tx1">
                    <a:lumMod val="75000"/>
                    <a:lumOff val="25000"/>
                  </a:schemeClr>
                </a:solidFill>
                <a:latin typeface="苹方 粗体" panose="020B0600000000000000" pitchFamily="34" charset="-122"/>
                <a:ea typeface="苹方 粗体" panose="020B0600000000000000" pitchFamily="34" charset="-122"/>
              </a:rPr>
              <a:t>宣传部</a:t>
            </a:r>
          </a:p>
        </p:txBody>
      </p:sp>
      <p:sp>
        <p:nvSpPr>
          <p:cNvPr id="8" name="矩形 7">
            <a:extLst>
              <a:ext uri="{FF2B5EF4-FFF2-40B4-BE49-F238E27FC236}">
                <a16:creationId xmlns:a16="http://schemas.microsoft.com/office/drawing/2014/main" id="{6454DD7A-A6A9-4776-9626-ED66D81E49A9}"/>
              </a:ext>
            </a:extLst>
          </p:cNvPr>
          <p:cNvSpPr/>
          <p:nvPr/>
        </p:nvSpPr>
        <p:spPr>
          <a:xfrm>
            <a:off x="-76200" y="0"/>
            <a:ext cx="6724650"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85C3F33D-7976-42FD-9695-DAC9C7C6141C}"/>
              </a:ext>
            </a:extLst>
          </p:cNvPr>
          <p:cNvSpPr txBox="1"/>
          <p:nvPr/>
        </p:nvSpPr>
        <p:spPr>
          <a:xfrm>
            <a:off x="3676650" y="3123053"/>
            <a:ext cx="7258050" cy="630942"/>
          </a:xfrm>
          <a:prstGeom prst="rect">
            <a:avLst/>
          </a:prstGeom>
          <a:noFill/>
        </p:spPr>
        <p:txBody>
          <a:bodyPr wrap="square" rtlCol="0">
            <a:spAutoFit/>
          </a:bodyPr>
          <a:lstStyle/>
          <a:p>
            <a:r>
              <a:rPr lang="en-US" altLang="zh-CN" sz="3500" dirty="0">
                <a:solidFill>
                  <a:schemeClr val="tx1">
                    <a:lumMod val="75000"/>
                    <a:lumOff val="25000"/>
                  </a:schemeClr>
                </a:solidFill>
                <a:latin typeface="苹方 粗体" panose="020B0600000000000000" pitchFamily="34" charset="-122"/>
                <a:ea typeface="苹方 粗体" panose="020B0600000000000000" pitchFamily="34" charset="-122"/>
              </a:rPr>
              <a:t>UESTC</a:t>
            </a:r>
            <a:endParaRPr lang="zh-CN" altLang="en-US" sz="3500" dirty="0">
              <a:solidFill>
                <a:schemeClr val="tx1">
                  <a:lumMod val="75000"/>
                  <a:lumOff val="25000"/>
                </a:schemeClr>
              </a:solidFill>
              <a:latin typeface="苹方 粗体" panose="020B0600000000000000" pitchFamily="34" charset="-122"/>
              <a:ea typeface="苹方 粗体" panose="020B06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599" y="2986087"/>
            <a:ext cx="914801" cy="885825"/>
          </a:xfrm>
          <a:prstGeom prst="rect">
            <a:avLst/>
          </a:prstGeom>
        </p:spPr>
      </p:pic>
      <p:sp>
        <p:nvSpPr>
          <p:cNvPr id="11" name="矩形 10">
            <a:extLst>
              <a:ext uri="{FF2B5EF4-FFF2-40B4-BE49-F238E27FC236}">
                <a16:creationId xmlns:a16="http://schemas.microsoft.com/office/drawing/2014/main" id="{33AD7AF6-CDE0-4EFB-8A48-8F2B4E983AB5}"/>
              </a:ext>
            </a:extLst>
          </p:cNvPr>
          <p:cNvSpPr/>
          <p:nvPr/>
        </p:nvSpPr>
        <p:spPr>
          <a:xfrm>
            <a:off x="3676650" y="-180976"/>
            <a:ext cx="1961949"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F1D4C7D-8CEC-4773-9CB7-53C8BC76901A}"/>
              </a:ext>
            </a:extLst>
          </p:cNvPr>
          <p:cNvSpPr/>
          <p:nvPr/>
        </p:nvSpPr>
        <p:spPr>
          <a:xfrm>
            <a:off x="3143250" y="-361950"/>
            <a:ext cx="342699"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89862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08847" y="-2057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3" name="图片 2">
            <a:extLst>
              <a:ext uri="{FF2B5EF4-FFF2-40B4-BE49-F238E27FC236}">
                <a16:creationId xmlns:a16="http://schemas.microsoft.com/office/drawing/2014/main" id="{5668D6CE-D6E9-41DC-9B96-91C9E2541E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3250" y="4816942"/>
            <a:ext cx="8319911" cy="647912"/>
          </a:xfrm>
          <a:prstGeom prst="rect">
            <a:avLst/>
          </a:prstGeom>
          <a:effectLst>
            <a:outerShdw blurRad="254000" sx="102000" sy="102000" algn="ctr" rotWithShape="0">
              <a:prstClr val="black">
                <a:alpha val="40000"/>
              </a:prstClr>
            </a:outerShdw>
          </a:effectLst>
        </p:spPr>
      </p:pic>
      <p:pic>
        <p:nvPicPr>
          <p:cNvPr id="8" name="图片 7">
            <a:extLst>
              <a:ext uri="{FF2B5EF4-FFF2-40B4-BE49-F238E27FC236}">
                <a16:creationId xmlns:a16="http://schemas.microsoft.com/office/drawing/2014/main" id="{B3D0E65E-E090-467D-BFB9-B54CD48B55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25839" y="2033247"/>
            <a:ext cx="1408472" cy="1408472"/>
          </a:xfrm>
          <a:prstGeom prst="rect">
            <a:avLst/>
          </a:prstGeom>
          <a:effectLst>
            <a:outerShdw blurRad="254000" sx="102000" sy="102000" algn="ctr" rotWithShape="0">
              <a:prstClr val="black">
                <a:alpha val="40000"/>
              </a:prstClr>
            </a:outerShdw>
          </a:effectLst>
        </p:spPr>
      </p:pic>
      <p:grpSp>
        <p:nvGrpSpPr>
          <p:cNvPr id="31" name="组合 30">
            <a:extLst>
              <a:ext uri="{FF2B5EF4-FFF2-40B4-BE49-F238E27FC236}">
                <a16:creationId xmlns:a16="http://schemas.microsoft.com/office/drawing/2014/main" id="{729F847A-8F97-4421-ACB4-0D52B74616A9}"/>
              </a:ext>
            </a:extLst>
          </p:cNvPr>
          <p:cNvGrpSpPr/>
          <p:nvPr/>
        </p:nvGrpSpPr>
        <p:grpSpPr>
          <a:xfrm>
            <a:off x="4687528" y="1999958"/>
            <a:ext cx="1408472" cy="1408472"/>
            <a:chOff x="4687528" y="1999958"/>
            <a:chExt cx="1408472" cy="1408472"/>
          </a:xfrm>
        </p:grpSpPr>
        <p:pic>
          <p:nvPicPr>
            <p:cNvPr id="9" name="图片 8">
              <a:extLst>
                <a:ext uri="{FF2B5EF4-FFF2-40B4-BE49-F238E27FC236}">
                  <a16:creationId xmlns:a16="http://schemas.microsoft.com/office/drawing/2014/main" id="{F41511AC-A312-41C9-81CF-E87930D383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87528" y="1999958"/>
              <a:ext cx="1408472" cy="1408472"/>
            </a:xfrm>
            <a:prstGeom prst="rect">
              <a:avLst/>
            </a:prstGeom>
            <a:effectLst>
              <a:outerShdw blurRad="254000" sx="102000" sy="102000" algn="ctr" rotWithShape="0">
                <a:prstClr val="black">
                  <a:alpha val="40000"/>
                </a:prstClr>
              </a:outerShdw>
            </a:effectLst>
          </p:spPr>
        </p:pic>
        <p:pic>
          <p:nvPicPr>
            <p:cNvPr id="11" name="图片 10">
              <a:extLst>
                <a:ext uri="{FF2B5EF4-FFF2-40B4-BE49-F238E27FC236}">
                  <a16:creationId xmlns:a16="http://schemas.microsoft.com/office/drawing/2014/main" id="{EB5D859B-E809-406D-9163-583BC55A71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99497" y="2234568"/>
              <a:ext cx="271566" cy="271566"/>
            </a:xfrm>
            <a:prstGeom prst="rect">
              <a:avLst/>
            </a:prstGeom>
          </p:spPr>
        </p:pic>
        <p:pic>
          <p:nvPicPr>
            <p:cNvPr id="17" name="图片 16">
              <a:extLst>
                <a:ext uri="{FF2B5EF4-FFF2-40B4-BE49-F238E27FC236}">
                  <a16:creationId xmlns:a16="http://schemas.microsoft.com/office/drawing/2014/main" id="{9A3532A4-97A8-4591-942E-8035929A168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99497" y="2581883"/>
              <a:ext cx="271567" cy="271567"/>
            </a:xfrm>
            <a:prstGeom prst="rect">
              <a:avLst/>
            </a:prstGeom>
          </p:spPr>
        </p:pic>
        <p:pic>
          <p:nvPicPr>
            <p:cNvPr id="18" name="图片 17">
              <a:extLst>
                <a:ext uri="{FF2B5EF4-FFF2-40B4-BE49-F238E27FC236}">
                  <a16:creationId xmlns:a16="http://schemas.microsoft.com/office/drawing/2014/main" id="{B1E6B4FE-D2A9-442E-B554-26F0951DC91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06055" y="2590533"/>
              <a:ext cx="271567" cy="271567"/>
            </a:xfrm>
            <a:prstGeom prst="rect">
              <a:avLst/>
            </a:prstGeom>
          </p:spPr>
        </p:pic>
        <p:pic>
          <p:nvPicPr>
            <p:cNvPr id="21" name="图片 20">
              <a:extLst>
                <a:ext uri="{FF2B5EF4-FFF2-40B4-BE49-F238E27FC236}">
                  <a16:creationId xmlns:a16="http://schemas.microsoft.com/office/drawing/2014/main" id="{F699C799-A55F-4FFE-BAB9-D1AED5FA7E6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60835" y="2234569"/>
              <a:ext cx="271566" cy="271566"/>
            </a:xfrm>
            <a:prstGeom prst="rect">
              <a:avLst/>
            </a:prstGeom>
          </p:spPr>
        </p:pic>
        <p:pic>
          <p:nvPicPr>
            <p:cNvPr id="23" name="图片 22">
              <a:extLst>
                <a:ext uri="{FF2B5EF4-FFF2-40B4-BE49-F238E27FC236}">
                  <a16:creationId xmlns:a16="http://schemas.microsoft.com/office/drawing/2014/main" id="{5A2C1DE4-9334-4043-A60E-5E14ACD2EAA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06055" y="2914075"/>
              <a:ext cx="271566" cy="271566"/>
            </a:xfrm>
            <a:prstGeom prst="rect">
              <a:avLst/>
            </a:prstGeom>
          </p:spPr>
        </p:pic>
        <p:pic>
          <p:nvPicPr>
            <p:cNvPr id="25" name="图片 24">
              <a:extLst>
                <a:ext uri="{FF2B5EF4-FFF2-40B4-BE49-F238E27FC236}">
                  <a16:creationId xmlns:a16="http://schemas.microsoft.com/office/drawing/2014/main" id="{47379934-01C9-4700-99CB-D62C3F4E1CB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610884" y="2234567"/>
              <a:ext cx="271567" cy="271567"/>
            </a:xfrm>
            <a:prstGeom prst="rect">
              <a:avLst/>
            </a:prstGeom>
          </p:spPr>
        </p:pic>
        <p:pic>
          <p:nvPicPr>
            <p:cNvPr id="27" name="图片 26">
              <a:extLst>
                <a:ext uri="{FF2B5EF4-FFF2-40B4-BE49-F238E27FC236}">
                  <a16:creationId xmlns:a16="http://schemas.microsoft.com/office/drawing/2014/main" id="{8B1FFF44-4E60-4BE4-A436-415641BD80B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261360" y="2581883"/>
              <a:ext cx="271567" cy="271567"/>
            </a:xfrm>
            <a:prstGeom prst="rect">
              <a:avLst/>
            </a:prstGeom>
          </p:spPr>
        </p:pic>
        <p:pic>
          <p:nvPicPr>
            <p:cNvPr id="28" name="图片 27">
              <a:extLst>
                <a:ext uri="{FF2B5EF4-FFF2-40B4-BE49-F238E27FC236}">
                  <a16:creationId xmlns:a16="http://schemas.microsoft.com/office/drawing/2014/main" id="{AD70C070-034B-4F8A-A5EA-0106F2D2AC3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251892" y="2920855"/>
              <a:ext cx="271567" cy="271567"/>
            </a:xfrm>
            <a:prstGeom prst="rect">
              <a:avLst/>
            </a:prstGeom>
          </p:spPr>
        </p:pic>
        <p:pic>
          <p:nvPicPr>
            <p:cNvPr id="29" name="图片 28">
              <a:extLst>
                <a:ext uri="{FF2B5EF4-FFF2-40B4-BE49-F238E27FC236}">
                  <a16:creationId xmlns:a16="http://schemas.microsoft.com/office/drawing/2014/main" id="{E777D04B-6832-481D-A75D-C7646002A7C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897729" y="2914075"/>
              <a:ext cx="271567" cy="271567"/>
            </a:xfrm>
            <a:prstGeom prst="rect">
              <a:avLst/>
            </a:prstGeom>
          </p:spPr>
        </p:pic>
      </p:grpSp>
      <p:pic>
        <p:nvPicPr>
          <p:cNvPr id="9217" name="图形 9216" descr="线箭头轻微弯曲">
            <a:extLst>
              <a:ext uri="{FF2B5EF4-FFF2-40B4-BE49-F238E27FC236}">
                <a16:creationId xmlns:a16="http://schemas.microsoft.com/office/drawing/2014/main" id="{25586D21-7DF5-4677-ABAD-D6D933CAC2B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474691" y="2361557"/>
            <a:ext cx="914400" cy="914400"/>
          </a:xfrm>
          <a:prstGeom prst="rect">
            <a:avLst/>
          </a:prstGeom>
        </p:spPr>
      </p:pic>
    </p:spTree>
    <p:extLst>
      <p:ext uri="{BB962C8B-B14F-4D97-AF65-F5344CB8AC3E}">
        <p14:creationId xmlns:p14="http://schemas.microsoft.com/office/powerpoint/2010/main" val="1309741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8485" y="3014440"/>
            <a:ext cx="4432266"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平面设计基本定理？</a:t>
            </a:r>
          </a:p>
        </p:txBody>
      </p:sp>
    </p:spTree>
    <p:extLst>
      <p:ext uri="{BB962C8B-B14F-4D97-AF65-F5344CB8AC3E}">
        <p14:creationId xmlns:p14="http://schemas.microsoft.com/office/powerpoint/2010/main" val="3092811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a:extLst>
              <a:ext uri="{FF2B5EF4-FFF2-40B4-BE49-F238E27FC236}">
                <a16:creationId xmlns:a16="http://schemas.microsoft.com/office/drawing/2014/main" id="{1EB0B608-63E2-4B9D-B692-49AFABD3E187}"/>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0" y="0"/>
            <a:ext cx="87153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8" name="直接连接符 17">
            <a:extLst>
              <a:ext uri="{FF2B5EF4-FFF2-40B4-BE49-F238E27FC236}">
                <a16:creationId xmlns:a16="http://schemas.microsoft.com/office/drawing/2014/main" id="{A7D95CCB-A375-4ED9-8139-25AD755509F4}"/>
              </a:ext>
            </a:extLst>
          </p:cNvPr>
          <p:cNvCxnSpPr/>
          <p:nvPr/>
        </p:nvCxnSpPr>
        <p:spPr>
          <a:xfrm flipV="1">
            <a:off x="479425" y="3419475"/>
            <a:ext cx="11233150" cy="95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10B6406-60C2-42EA-A64A-01CFD3E34332}"/>
              </a:ext>
            </a:extLst>
          </p:cNvPr>
          <p:cNvSpPr txBox="1"/>
          <p:nvPr/>
        </p:nvSpPr>
        <p:spPr>
          <a:xfrm>
            <a:off x="3775834" y="2737930"/>
            <a:ext cx="4640332" cy="584775"/>
          </a:xfrm>
          <a:prstGeom prst="rect">
            <a:avLst/>
          </a:prstGeom>
          <a:noFill/>
        </p:spPr>
        <p:txBody>
          <a:bodyPr wrap="square" rtlCol="0">
            <a:spAutoFit/>
          </a:bodyPr>
          <a:lstStyle/>
          <a:p>
            <a:pPr algn="ctr"/>
            <a:r>
              <a:rPr lang="zh-CN" altLang="en-US" sz="3200" dirty="0">
                <a:latin typeface="苹方 中等" panose="020B0400000000000000" pitchFamily="34" charset="-122"/>
                <a:ea typeface="苹方 中等" panose="020B0400000000000000" pitchFamily="34" charset="-122"/>
              </a:rPr>
              <a:t>平面设计基本定理</a:t>
            </a:r>
          </a:p>
        </p:txBody>
      </p:sp>
      <p:sp>
        <p:nvSpPr>
          <p:cNvPr id="20" name="文本框 19">
            <a:extLst>
              <a:ext uri="{FF2B5EF4-FFF2-40B4-BE49-F238E27FC236}">
                <a16:creationId xmlns:a16="http://schemas.microsoft.com/office/drawing/2014/main" id="{77591554-73CE-44CE-B0CE-1776904F5808}"/>
              </a:ext>
            </a:extLst>
          </p:cNvPr>
          <p:cNvSpPr txBox="1"/>
          <p:nvPr/>
        </p:nvSpPr>
        <p:spPr>
          <a:xfrm>
            <a:off x="3775834" y="3546418"/>
            <a:ext cx="4640332" cy="338554"/>
          </a:xfrm>
          <a:prstGeom prst="rect">
            <a:avLst/>
          </a:prstGeom>
          <a:noFill/>
        </p:spPr>
        <p:txBody>
          <a:bodyPr wrap="square" rtlCol="0">
            <a:spAutoFit/>
          </a:bodyPr>
          <a:lstStyle/>
          <a:p>
            <a:pPr algn="ctr"/>
            <a:r>
              <a:rPr lang="zh-CN" altLang="en-US" sz="1600" dirty="0">
                <a:latin typeface="苹方 中等" panose="020B0400000000000000" pitchFamily="34" charset="-122"/>
                <a:ea typeface="苹方 中等" panose="020B0400000000000000" pitchFamily="34" charset="-122"/>
              </a:rPr>
              <a:t>格式塔视知觉原理</a:t>
            </a:r>
          </a:p>
        </p:txBody>
      </p:sp>
    </p:spTree>
    <p:extLst>
      <p:ext uri="{BB962C8B-B14F-4D97-AF65-F5344CB8AC3E}">
        <p14:creationId xmlns:p14="http://schemas.microsoft.com/office/powerpoint/2010/main" val="3120868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0" y="0"/>
            <a:ext cx="87153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881795"/>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Tree>
    <p:extLst>
      <p:ext uri="{BB962C8B-B14F-4D97-AF65-F5344CB8AC3E}">
        <p14:creationId xmlns:p14="http://schemas.microsoft.com/office/powerpoint/2010/main" val="3172864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圆角 67">
            <a:extLst>
              <a:ext uri="{FF2B5EF4-FFF2-40B4-BE49-F238E27FC236}">
                <a16:creationId xmlns:a16="http://schemas.microsoft.com/office/drawing/2014/main" id="{F29C2981-349D-4839-B182-0B2B549B0D4D}"/>
              </a:ext>
            </a:extLst>
          </p:cNvPr>
          <p:cNvSpPr/>
          <p:nvPr/>
        </p:nvSpPr>
        <p:spPr>
          <a:xfrm>
            <a:off x="4904895" y="2567494"/>
            <a:ext cx="2385332" cy="2385332"/>
          </a:xfrm>
          <a:prstGeom prst="roundRect">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46" name="文本框 45">
            <a:extLst>
              <a:ext uri="{FF2B5EF4-FFF2-40B4-BE49-F238E27FC236}">
                <a16:creationId xmlns:a16="http://schemas.microsoft.com/office/drawing/2014/main" id="{3C853A0E-74C1-420C-9DCD-FCB20487EFEA}"/>
              </a:ext>
            </a:extLst>
          </p:cNvPr>
          <p:cNvSpPr txBox="1"/>
          <p:nvPr/>
        </p:nvSpPr>
        <p:spPr>
          <a:xfrm>
            <a:off x="3481387" y="1676293"/>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
        <p:nvSpPr>
          <p:cNvPr id="48" name="文本框 47">
            <a:extLst>
              <a:ext uri="{FF2B5EF4-FFF2-40B4-BE49-F238E27FC236}">
                <a16:creationId xmlns:a16="http://schemas.microsoft.com/office/drawing/2014/main" id="{712F11B8-F6E8-4429-9366-3EFA88CADFA0}"/>
              </a:ext>
            </a:extLst>
          </p:cNvPr>
          <p:cNvSpPr txBox="1"/>
          <p:nvPr/>
        </p:nvSpPr>
        <p:spPr>
          <a:xfrm>
            <a:off x="5292091" y="2849663"/>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50" name="文本框 49">
            <a:extLst>
              <a:ext uri="{FF2B5EF4-FFF2-40B4-BE49-F238E27FC236}">
                <a16:creationId xmlns:a16="http://schemas.microsoft.com/office/drawing/2014/main" id="{7EEE5B94-C73F-4EE6-8933-2C5D31E71D8F}"/>
              </a:ext>
            </a:extLst>
          </p:cNvPr>
          <p:cNvSpPr txBox="1"/>
          <p:nvPr/>
        </p:nvSpPr>
        <p:spPr>
          <a:xfrm>
            <a:off x="5806440" y="2840667"/>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52" name="文本框 51">
            <a:extLst>
              <a:ext uri="{FF2B5EF4-FFF2-40B4-BE49-F238E27FC236}">
                <a16:creationId xmlns:a16="http://schemas.microsoft.com/office/drawing/2014/main" id="{8EC53754-D104-401B-9D9A-C2BA8FD9C019}"/>
              </a:ext>
            </a:extLst>
          </p:cNvPr>
          <p:cNvSpPr txBox="1"/>
          <p:nvPr/>
        </p:nvSpPr>
        <p:spPr>
          <a:xfrm>
            <a:off x="6320789" y="2849663"/>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54" name="文本框 53">
            <a:extLst>
              <a:ext uri="{FF2B5EF4-FFF2-40B4-BE49-F238E27FC236}">
                <a16:creationId xmlns:a16="http://schemas.microsoft.com/office/drawing/2014/main" id="{B12BAAD3-7815-49F9-8BBE-21E5EBF73434}"/>
              </a:ext>
            </a:extLst>
          </p:cNvPr>
          <p:cNvSpPr txBox="1"/>
          <p:nvPr/>
        </p:nvSpPr>
        <p:spPr>
          <a:xfrm>
            <a:off x="6282913" y="3376920"/>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56" name="文本框 55">
            <a:extLst>
              <a:ext uri="{FF2B5EF4-FFF2-40B4-BE49-F238E27FC236}">
                <a16:creationId xmlns:a16="http://schemas.microsoft.com/office/drawing/2014/main" id="{D4D44BC0-C2A3-4184-91E2-0AAF3EDC9034}"/>
              </a:ext>
            </a:extLst>
          </p:cNvPr>
          <p:cNvSpPr txBox="1"/>
          <p:nvPr/>
        </p:nvSpPr>
        <p:spPr>
          <a:xfrm>
            <a:off x="5292090" y="3376919"/>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58" name="文本框 57">
            <a:extLst>
              <a:ext uri="{FF2B5EF4-FFF2-40B4-BE49-F238E27FC236}">
                <a16:creationId xmlns:a16="http://schemas.microsoft.com/office/drawing/2014/main" id="{C2038324-08D1-4151-AC38-806F5C0D087E}"/>
              </a:ext>
            </a:extLst>
          </p:cNvPr>
          <p:cNvSpPr txBox="1"/>
          <p:nvPr/>
        </p:nvSpPr>
        <p:spPr>
          <a:xfrm>
            <a:off x="5811424" y="3371598"/>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60" name="文本框 59">
            <a:extLst>
              <a:ext uri="{FF2B5EF4-FFF2-40B4-BE49-F238E27FC236}">
                <a16:creationId xmlns:a16="http://schemas.microsoft.com/office/drawing/2014/main" id="{22DEB702-EBD7-4ED0-BFD1-31B9A4DFF466}"/>
              </a:ext>
            </a:extLst>
          </p:cNvPr>
          <p:cNvSpPr txBox="1"/>
          <p:nvPr/>
        </p:nvSpPr>
        <p:spPr>
          <a:xfrm>
            <a:off x="5292089" y="3934655"/>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62" name="文本框 61">
            <a:extLst>
              <a:ext uri="{FF2B5EF4-FFF2-40B4-BE49-F238E27FC236}">
                <a16:creationId xmlns:a16="http://schemas.microsoft.com/office/drawing/2014/main" id="{205C4ED9-FA8C-43C6-839A-9B19C2731401}"/>
              </a:ext>
            </a:extLst>
          </p:cNvPr>
          <p:cNvSpPr txBox="1"/>
          <p:nvPr/>
        </p:nvSpPr>
        <p:spPr>
          <a:xfrm>
            <a:off x="5813696" y="3934654"/>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64" name="文本框 63">
            <a:extLst>
              <a:ext uri="{FF2B5EF4-FFF2-40B4-BE49-F238E27FC236}">
                <a16:creationId xmlns:a16="http://schemas.microsoft.com/office/drawing/2014/main" id="{8F2189B9-E303-4B52-BE76-D364AF21D3FE}"/>
              </a:ext>
            </a:extLst>
          </p:cNvPr>
          <p:cNvSpPr txBox="1"/>
          <p:nvPr/>
        </p:nvSpPr>
        <p:spPr>
          <a:xfrm>
            <a:off x="6282911" y="3934654"/>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3442642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圆角 54">
            <a:extLst>
              <a:ext uri="{FF2B5EF4-FFF2-40B4-BE49-F238E27FC236}">
                <a16:creationId xmlns:a16="http://schemas.microsoft.com/office/drawing/2014/main" id="{74E75B85-0D59-4382-9F8F-3B31C67C2193}"/>
              </a:ext>
            </a:extLst>
          </p:cNvPr>
          <p:cNvSpPr/>
          <p:nvPr/>
        </p:nvSpPr>
        <p:spPr>
          <a:xfrm>
            <a:off x="2258646" y="2571750"/>
            <a:ext cx="2385332" cy="2385332"/>
          </a:xfrm>
          <a:prstGeom prst="roundRect">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9" name="矩形: 圆角 58">
            <a:extLst>
              <a:ext uri="{FF2B5EF4-FFF2-40B4-BE49-F238E27FC236}">
                <a16:creationId xmlns:a16="http://schemas.microsoft.com/office/drawing/2014/main" id="{7F0DFCCD-4CB8-4081-91C5-02A46834226F}"/>
              </a:ext>
            </a:extLst>
          </p:cNvPr>
          <p:cNvSpPr/>
          <p:nvPr/>
        </p:nvSpPr>
        <p:spPr>
          <a:xfrm>
            <a:off x="4904895" y="2567494"/>
            <a:ext cx="2385332" cy="2385332"/>
          </a:xfrm>
          <a:prstGeom prst="roundRect">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1" name="矩形: 圆角 60">
            <a:extLst>
              <a:ext uri="{FF2B5EF4-FFF2-40B4-BE49-F238E27FC236}">
                <a16:creationId xmlns:a16="http://schemas.microsoft.com/office/drawing/2014/main" id="{C251A9DB-3E80-40D7-BB99-3266F7934805}"/>
              </a:ext>
            </a:extLst>
          </p:cNvPr>
          <p:cNvSpPr/>
          <p:nvPr/>
        </p:nvSpPr>
        <p:spPr>
          <a:xfrm>
            <a:off x="7548022" y="2586943"/>
            <a:ext cx="2385332" cy="2385332"/>
          </a:xfrm>
          <a:prstGeom prst="roundRect">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D61F8B79-FBF9-496C-A0B4-50686BECBBF4}"/>
              </a:ext>
            </a:extLst>
          </p:cNvPr>
          <p:cNvSpPr txBox="1"/>
          <p:nvPr/>
        </p:nvSpPr>
        <p:spPr>
          <a:xfrm>
            <a:off x="3481387" y="1676293"/>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
        <p:nvSpPr>
          <p:cNvPr id="3" name="文本框 2">
            <a:extLst>
              <a:ext uri="{FF2B5EF4-FFF2-40B4-BE49-F238E27FC236}">
                <a16:creationId xmlns:a16="http://schemas.microsoft.com/office/drawing/2014/main" id="{A2F6A8D8-3787-4EE3-BFD0-F25C8CAFCFB3}"/>
              </a:ext>
            </a:extLst>
          </p:cNvPr>
          <p:cNvSpPr txBox="1"/>
          <p:nvPr/>
        </p:nvSpPr>
        <p:spPr>
          <a:xfrm>
            <a:off x="2390143" y="2849662"/>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6" name="文本框 5">
            <a:extLst>
              <a:ext uri="{FF2B5EF4-FFF2-40B4-BE49-F238E27FC236}">
                <a16:creationId xmlns:a16="http://schemas.microsoft.com/office/drawing/2014/main" id="{46B5D980-ACAC-43AB-A262-866537B9601C}"/>
              </a:ext>
            </a:extLst>
          </p:cNvPr>
          <p:cNvSpPr txBox="1"/>
          <p:nvPr/>
        </p:nvSpPr>
        <p:spPr>
          <a:xfrm>
            <a:off x="3190242" y="2840666"/>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10" name="文本框 9">
            <a:extLst>
              <a:ext uri="{FF2B5EF4-FFF2-40B4-BE49-F238E27FC236}">
                <a16:creationId xmlns:a16="http://schemas.microsoft.com/office/drawing/2014/main" id="{D0DC966D-F629-4BC5-9766-2B89221F0AC0}"/>
              </a:ext>
            </a:extLst>
          </p:cNvPr>
          <p:cNvSpPr txBox="1"/>
          <p:nvPr/>
        </p:nvSpPr>
        <p:spPr>
          <a:xfrm>
            <a:off x="3990341" y="2849662"/>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14" name="文本框 13">
            <a:extLst>
              <a:ext uri="{FF2B5EF4-FFF2-40B4-BE49-F238E27FC236}">
                <a16:creationId xmlns:a16="http://schemas.microsoft.com/office/drawing/2014/main" id="{A4060982-4FFA-4080-8A37-8E01C6137185}"/>
              </a:ext>
            </a:extLst>
          </p:cNvPr>
          <p:cNvSpPr txBox="1"/>
          <p:nvPr/>
        </p:nvSpPr>
        <p:spPr>
          <a:xfrm>
            <a:off x="3952465" y="3376919"/>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18" name="文本框 17">
            <a:extLst>
              <a:ext uri="{FF2B5EF4-FFF2-40B4-BE49-F238E27FC236}">
                <a16:creationId xmlns:a16="http://schemas.microsoft.com/office/drawing/2014/main" id="{B5FED414-A71A-43DD-9F12-D258F311A234}"/>
              </a:ext>
            </a:extLst>
          </p:cNvPr>
          <p:cNvSpPr txBox="1"/>
          <p:nvPr/>
        </p:nvSpPr>
        <p:spPr>
          <a:xfrm>
            <a:off x="2390142" y="3376918"/>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20" name="文本框 19">
            <a:extLst>
              <a:ext uri="{FF2B5EF4-FFF2-40B4-BE49-F238E27FC236}">
                <a16:creationId xmlns:a16="http://schemas.microsoft.com/office/drawing/2014/main" id="{26C8E119-856C-4401-A746-DACD3BB4DA98}"/>
              </a:ext>
            </a:extLst>
          </p:cNvPr>
          <p:cNvSpPr txBox="1"/>
          <p:nvPr/>
        </p:nvSpPr>
        <p:spPr>
          <a:xfrm>
            <a:off x="3195226" y="3371597"/>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22" name="文本框 21">
            <a:extLst>
              <a:ext uri="{FF2B5EF4-FFF2-40B4-BE49-F238E27FC236}">
                <a16:creationId xmlns:a16="http://schemas.microsoft.com/office/drawing/2014/main" id="{A255302C-512A-44B3-A248-8E79B21777B2}"/>
              </a:ext>
            </a:extLst>
          </p:cNvPr>
          <p:cNvSpPr txBox="1"/>
          <p:nvPr/>
        </p:nvSpPr>
        <p:spPr>
          <a:xfrm>
            <a:off x="2390141" y="3934654"/>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24" name="文本框 23">
            <a:extLst>
              <a:ext uri="{FF2B5EF4-FFF2-40B4-BE49-F238E27FC236}">
                <a16:creationId xmlns:a16="http://schemas.microsoft.com/office/drawing/2014/main" id="{73030217-D03F-4A38-9611-D188D5EAAE25}"/>
              </a:ext>
            </a:extLst>
          </p:cNvPr>
          <p:cNvSpPr txBox="1"/>
          <p:nvPr/>
        </p:nvSpPr>
        <p:spPr>
          <a:xfrm>
            <a:off x="3197498" y="3934653"/>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26" name="文本框 25">
            <a:extLst>
              <a:ext uri="{FF2B5EF4-FFF2-40B4-BE49-F238E27FC236}">
                <a16:creationId xmlns:a16="http://schemas.microsoft.com/office/drawing/2014/main" id="{EC0D343A-4BC9-4AD8-9136-8B8BACA0E4B2}"/>
              </a:ext>
            </a:extLst>
          </p:cNvPr>
          <p:cNvSpPr txBox="1"/>
          <p:nvPr/>
        </p:nvSpPr>
        <p:spPr>
          <a:xfrm>
            <a:off x="3952463" y="3934653"/>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8" name="文本框 7">
            <a:extLst>
              <a:ext uri="{FF2B5EF4-FFF2-40B4-BE49-F238E27FC236}">
                <a16:creationId xmlns:a16="http://schemas.microsoft.com/office/drawing/2014/main" id="{2C965711-2DE4-4EC5-B3C6-338B29FD8641}"/>
              </a:ext>
            </a:extLst>
          </p:cNvPr>
          <p:cNvSpPr txBox="1"/>
          <p:nvPr/>
        </p:nvSpPr>
        <p:spPr>
          <a:xfrm>
            <a:off x="5292091" y="2849663"/>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9" name="文本框 8">
            <a:extLst>
              <a:ext uri="{FF2B5EF4-FFF2-40B4-BE49-F238E27FC236}">
                <a16:creationId xmlns:a16="http://schemas.microsoft.com/office/drawing/2014/main" id="{468E2085-4D45-4ABA-91FB-D2147A733B8C}"/>
              </a:ext>
            </a:extLst>
          </p:cNvPr>
          <p:cNvSpPr txBox="1"/>
          <p:nvPr/>
        </p:nvSpPr>
        <p:spPr>
          <a:xfrm>
            <a:off x="5806440" y="2840667"/>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11" name="文本框 10">
            <a:extLst>
              <a:ext uri="{FF2B5EF4-FFF2-40B4-BE49-F238E27FC236}">
                <a16:creationId xmlns:a16="http://schemas.microsoft.com/office/drawing/2014/main" id="{0B9BEDE8-2399-40EE-A899-7C8AE852138F}"/>
              </a:ext>
            </a:extLst>
          </p:cNvPr>
          <p:cNvSpPr txBox="1"/>
          <p:nvPr/>
        </p:nvSpPr>
        <p:spPr>
          <a:xfrm>
            <a:off x="6320789" y="2849663"/>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13" name="文本框 12">
            <a:extLst>
              <a:ext uri="{FF2B5EF4-FFF2-40B4-BE49-F238E27FC236}">
                <a16:creationId xmlns:a16="http://schemas.microsoft.com/office/drawing/2014/main" id="{4BF15CC4-1FD1-4FD6-8897-E7AE4E4EF47C}"/>
              </a:ext>
            </a:extLst>
          </p:cNvPr>
          <p:cNvSpPr txBox="1"/>
          <p:nvPr/>
        </p:nvSpPr>
        <p:spPr>
          <a:xfrm>
            <a:off x="6282913" y="3376920"/>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15" name="文本框 14">
            <a:extLst>
              <a:ext uri="{FF2B5EF4-FFF2-40B4-BE49-F238E27FC236}">
                <a16:creationId xmlns:a16="http://schemas.microsoft.com/office/drawing/2014/main" id="{64651229-294A-4771-BC76-12C2A84898F2}"/>
              </a:ext>
            </a:extLst>
          </p:cNvPr>
          <p:cNvSpPr txBox="1"/>
          <p:nvPr/>
        </p:nvSpPr>
        <p:spPr>
          <a:xfrm>
            <a:off x="5292090" y="3376919"/>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17" name="文本框 16">
            <a:extLst>
              <a:ext uri="{FF2B5EF4-FFF2-40B4-BE49-F238E27FC236}">
                <a16:creationId xmlns:a16="http://schemas.microsoft.com/office/drawing/2014/main" id="{63E7A936-BB4B-4E0F-918D-7A0A4E25CF2A}"/>
              </a:ext>
            </a:extLst>
          </p:cNvPr>
          <p:cNvSpPr txBox="1"/>
          <p:nvPr/>
        </p:nvSpPr>
        <p:spPr>
          <a:xfrm>
            <a:off x="5811424" y="3371598"/>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29" name="文本框 28">
            <a:extLst>
              <a:ext uri="{FF2B5EF4-FFF2-40B4-BE49-F238E27FC236}">
                <a16:creationId xmlns:a16="http://schemas.microsoft.com/office/drawing/2014/main" id="{DC7BD940-ACC7-4C6A-8A34-3E0622DFCFDD}"/>
              </a:ext>
            </a:extLst>
          </p:cNvPr>
          <p:cNvSpPr txBox="1"/>
          <p:nvPr/>
        </p:nvSpPr>
        <p:spPr>
          <a:xfrm>
            <a:off x="5292089" y="3934655"/>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31" name="文本框 30">
            <a:extLst>
              <a:ext uri="{FF2B5EF4-FFF2-40B4-BE49-F238E27FC236}">
                <a16:creationId xmlns:a16="http://schemas.microsoft.com/office/drawing/2014/main" id="{C3FB3FCB-E2D0-471F-998B-7F0950AA6FBC}"/>
              </a:ext>
            </a:extLst>
          </p:cNvPr>
          <p:cNvSpPr txBox="1"/>
          <p:nvPr/>
        </p:nvSpPr>
        <p:spPr>
          <a:xfrm>
            <a:off x="5813696" y="3934654"/>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33" name="文本框 32">
            <a:extLst>
              <a:ext uri="{FF2B5EF4-FFF2-40B4-BE49-F238E27FC236}">
                <a16:creationId xmlns:a16="http://schemas.microsoft.com/office/drawing/2014/main" id="{E88260B9-4D89-4B9C-913B-8C4138AE46B0}"/>
              </a:ext>
            </a:extLst>
          </p:cNvPr>
          <p:cNvSpPr txBox="1"/>
          <p:nvPr/>
        </p:nvSpPr>
        <p:spPr>
          <a:xfrm>
            <a:off x="6282911" y="3934654"/>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35" name="文本框 34">
            <a:extLst>
              <a:ext uri="{FF2B5EF4-FFF2-40B4-BE49-F238E27FC236}">
                <a16:creationId xmlns:a16="http://schemas.microsoft.com/office/drawing/2014/main" id="{DA3D8678-B3C1-49A0-A42F-DB5A0C90C80B}"/>
              </a:ext>
            </a:extLst>
          </p:cNvPr>
          <p:cNvSpPr txBox="1"/>
          <p:nvPr/>
        </p:nvSpPr>
        <p:spPr>
          <a:xfrm>
            <a:off x="7928404" y="2563911"/>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37" name="文本框 36">
            <a:extLst>
              <a:ext uri="{FF2B5EF4-FFF2-40B4-BE49-F238E27FC236}">
                <a16:creationId xmlns:a16="http://schemas.microsoft.com/office/drawing/2014/main" id="{10DE96CB-45A1-4981-879B-962F0CD097BE}"/>
              </a:ext>
            </a:extLst>
          </p:cNvPr>
          <p:cNvSpPr txBox="1"/>
          <p:nvPr/>
        </p:nvSpPr>
        <p:spPr>
          <a:xfrm>
            <a:off x="8442753" y="2554915"/>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39" name="文本框 38">
            <a:extLst>
              <a:ext uri="{FF2B5EF4-FFF2-40B4-BE49-F238E27FC236}">
                <a16:creationId xmlns:a16="http://schemas.microsoft.com/office/drawing/2014/main" id="{FEBFC7D2-E05D-497E-B1CC-272516EAFE30}"/>
              </a:ext>
            </a:extLst>
          </p:cNvPr>
          <p:cNvSpPr txBox="1"/>
          <p:nvPr/>
        </p:nvSpPr>
        <p:spPr>
          <a:xfrm>
            <a:off x="8957102" y="2563911"/>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41" name="文本框 40">
            <a:extLst>
              <a:ext uri="{FF2B5EF4-FFF2-40B4-BE49-F238E27FC236}">
                <a16:creationId xmlns:a16="http://schemas.microsoft.com/office/drawing/2014/main" id="{A5087692-3D6C-4C51-BA54-4C06BA062B4D}"/>
              </a:ext>
            </a:extLst>
          </p:cNvPr>
          <p:cNvSpPr txBox="1"/>
          <p:nvPr/>
        </p:nvSpPr>
        <p:spPr>
          <a:xfrm>
            <a:off x="8919226" y="3376918"/>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43" name="文本框 42">
            <a:extLst>
              <a:ext uri="{FF2B5EF4-FFF2-40B4-BE49-F238E27FC236}">
                <a16:creationId xmlns:a16="http://schemas.microsoft.com/office/drawing/2014/main" id="{3AD7D24C-2700-4553-A88B-083BF242A0C4}"/>
              </a:ext>
            </a:extLst>
          </p:cNvPr>
          <p:cNvSpPr txBox="1"/>
          <p:nvPr/>
        </p:nvSpPr>
        <p:spPr>
          <a:xfrm>
            <a:off x="7928403" y="3376917"/>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
        <p:nvSpPr>
          <p:cNvPr id="45" name="文本框 44">
            <a:extLst>
              <a:ext uri="{FF2B5EF4-FFF2-40B4-BE49-F238E27FC236}">
                <a16:creationId xmlns:a16="http://schemas.microsoft.com/office/drawing/2014/main" id="{84451891-CA45-4E45-97B0-6419BC16790B}"/>
              </a:ext>
            </a:extLst>
          </p:cNvPr>
          <p:cNvSpPr txBox="1"/>
          <p:nvPr/>
        </p:nvSpPr>
        <p:spPr>
          <a:xfrm>
            <a:off x="8447737" y="3371596"/>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47" name="文本框 46">
            <a:extLst>
              <a:ext uri="{FF2B5EF4-FFF2-40B4-BE49-F238E27FC236}">
                <a16:creationId xmlns:a16="http://schemas.microsoft.com/office/drawing/2014/main" id="{EAD80006-B713-4DA7-90E4-8F73CF5AFF00}"/>
              </a:ext>
            </a:extLst>
          </p:cNvPr>
          <p:cNvSpPr txBox="1"/>
          <p:nvPr/>
        </p:nvSpPr>
        <p:spPr>
          <a:xfrm>
            <a:off x="7928402" y="4220403"/>
            <a:ext cx="695325" cy="830997"/>
          </a:xfrm>
          <a:prstGeom prst="rect">
            <a:avLst/>
          </a:prstGeom>
          <a:noFill/>
        </p:spPr>
        <p:txBody>
          <a:bodyPr wrap="square" rtlCol="0">
            <a:spAutoFit/>
          </a:bodyPr>
          <a:lstStyle/>
          <a:p>
            <a:r>
              <a:rPr lang="en-US" altLang="zh-CN" sz="4800" dirty="0">
                <a:solidFill>
                  <a:srgbClr val="C00000"/>
                </a:solidFill>
                <a:latin typeface="苹方 特粗" panose="020B0800000000000000" pitchFamily="34" charset="-122"/>
                <a:ea typeface="苹方 特粗" panose="020B0800000000000000" pitchFamily="34" charset="-122"/>
              </a:rPr>
              <a:t>O</a:t>
            </a:r>
            <a:endParaRPr lang="zh-CN" altLang="en-US" sz="4800" dirty="0">
              <a:solidFill>
                <a:srgbClr val="C00000"/>
              </a:solidFill>
              <a:latin typeface="苹方 特粗" panose="020B0800000000000000" pitchFamily="34" charset="-122"/>
              <a:ea typeface="苹方 特粗" panose="020B0800000000000000" pitchFamily="34" charset="-122"/>
            </a:endParaRPr>
          </a:p>
        </p:txBody>
      </p:sp>
      <p:sp>
        <p:nvSpPr>
          <p:cNvPr id="49" name="文本框 48">
            <a:extLst>
              <a:ext uri="{FF2B5EF4-FFF2-40B4-BE49-F238E27FC236}">
                <a16:creationId xmlns:a16="http://schemas.microsoft.com/office/drawing/2014/main" id="{2EE98CED-C50D-40EE-804B-D9D3F7ACE716}"/>
              </a:ext>
            </a:extLst>
          </p:cNvPr>
          <p:cNvSpPr txBox="1"/>
          <p:nvPr/>
        </p:nvSpPr>
        <p:spPr>
          <a:xfrm>
            <a:off x="8450009" y="4220402"/>
            <a:ext cx="695325" cy="830997"/>
          </a:xfrm>
          <a:prstGeom prst="rect">
            <a:avLst/>
          </a:prstGeom>
          <a:noFill/>
        </p:spPr>
        <p:txBody>
          <a:bodyPr wrap="square" rtlCol="0">
            <a:spAutoFit/>
          </a:bodyPr>
          <a:lstStyle/>
          <a:p>
            <a:r>
              <a:rPr lang="en-US" altLang="zh-CN" sz="4800" dirty="0">
                <a:solidFill>
                  <a:srgbClr val="0070C0"/>
                </a:solidFill>
                <a:latin typeface="苹方 特粗" panose="020B0800000000000000" pitchFamily="34" charset="-122"/>
                <a:ea typeface="苹方 特粗" panose="020B0800000000000000" pitchFamily="34" charset="-122"/>
              </a:rPr>
              <a:t>E</a:t>
            </a:r>
            <a:endParaRPr lang="zh-CN" altLang="en-US" sz="4800" dirty="0">
              <a:solidFill>
                <a:srgbClr val="0070C0"/>
              </a:solidFill>
              <a:latin typeface="苹方 特粗" panose="020B0800000000000000" pitchFamily="34" charset="-122"/>
              <a:ea typeface="苹方 特粗" panose="020B0800000000000000" pitchFamily="34" charset="-122"/>
            </a:endParaRPr>
          </a:p>
        </p:txBody>
      </p:sp>
      <p:sp>
        <p:nvSpPr>
          <p:cNvPr id="51" name="文本框 50">
            <a:extLst>
              <a:ext uri="{FF2B5EF4-FFF2-40B4-BE49-F238E27FC236}">
                <a16:creationId xmlns:a16="http://schemas.microsoft.com/office/drawing/2014/main" id="{A0087905-8850-467F-B6A2-A893CC0E75F1}"/>
              </a:ext>
            </a:extLst>
          </p:cNvPr>
          <p:cNvSpPr txBox="1"/>
          <p:nvPr/>
        </p:nvSpPr>
        <p:spPr>
          <a:xfrm>
            <a:off x="8919224" y="4220402"/>
            <a:ext cx="695325" cy="830997"/>
          </a:xfrm>
          <a:prstGeom prst="rect">
            <a:avLst/>
          </a:prstGeom>
          <a:noFill/>
        </p:spPr>
        <p:txBody>
          <a:bodyPr wrap="square" rtlCol="0">
            <a:spAutoFit/>
          </a:bodyPr>
          <a:lstStyle/>
          <a:p>
            <a:r>
              <a:rPr lang="en-US" altLang="zh-CN" sz="4800" dirty="0">
                <a:solidFill>
                  <a:srgbClr val="00B050"/>
                </a:solidFill>
                <a:latin typeface="苹方 特粗" panose="020B0800000000000000" pitchFamily="34" charset="-122"/>
                <a:ea typeface="苹方 特粗" panose="020B0800000000000000" pitchFamily="34" charset="-122"/>
              </a:rPr>
              <a:t>D</a:t>
            </a:r>
            <a:endParaRPr lang="zh-CN" altLang="en-US" sz="4800" dirty="0">
              <a:solidFill>
                <a:srgbClr val="00B050"/>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548139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圆角 67">
            <a:extLst>
              <a:ext uri="{FF2B5EF4-FFF2-40B4-BE49-F238E27FC236}">
                <a16:creationId xmlns:a16="http://schemas.microsoft.com/office/drawing/2014/main" id="{F29C2981-349D-4839-B182-0B2B549B0D4D}"/>
              </a:ext>
            </a:extLst>
          </p:cNvPr>
          <p:cNvSpPr/>
          <p:nvPr/>
        </p:nvSpPr>
        <p:spPr>
          <a:xfrm>
            <a:off x="846992" y="1481985"/>
            <a:ext cx="3825875" cy="3909165"/>
          </a:xfrm>
          <a:prstGeom prst="roundRect">
            <a:avLst>
              <a:gd name="adj" fmla="val 4219"/>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46" name="文本框 45">
            <a:extLst>
              <a:ext uri="{FF2B5EF4-FFF2-40B4-BE49-F238E27FC236}">
                <a16:creationId xmlns:a16="http://schemas.microsoft.com/office/drawing/2014/main" id="{3C853A0E-74C1-420C-9DCD-FCB20487EFEA}"/>
              </a:ext>
            </a:extLst>
          </p:cNvPr>
          <p:cNvSpPr txBox="1"/>
          <p:nvPr/>
        </p:nvSpPr>
        <p:spPr>
          <a:xfrm>
            <a:off x="5362011" y="2838343"/>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
        <p:nvSpPr>
          <p:cNvPr id="2" name="文本框 1">
            <a:extLst>
              <a:ext uri="{FF2B5EF4-FFF2-40B4-BE49-F238E27FC236}">
                <a16:creationId xmlns:a16="http://schemas.microsoft.com/office/drawing/2014/main" id="{4A4DFD35-EED0-4ED3-9438-9A4174205B72}"/>
              </a:ext>
            </a:extLst>
          </p:cNvPr>
          <p:cNvSpPr txBox="1"/>
          <p:nvPr/>
        </p:nvSpPr>
        <p:spPr>
          <a:xfrm>
            <a:off x="1058556" y="1882095"/>
            <a:ext cx="3402746" cy="3139321"/>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格式塔心理学</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又叫完形心理学，是西方现代心理学的主要学派之一。上个世纪初，奥地利及德国的心理学家创立了格式塔理论（</a:t>
            </a:r>
            <a:r>
              <a:rPr lang="en-US" altLang="zh-CN" dirty="0">
                <a:latin typeface="宋体" panose="02010600030101010101" pitchFamily="2" charset="-122"/>
                <a:ea typeface="宋体" panose="02010600030101010101" pitchFamily="2" charset="-122"/>
              </a:rPr>
              <a:t>Gestalt</a:t>
            </a:r>
            <a:r>
              <a:rPr lang="zh-CN" altLang="en-US" dirty="0">
                <a:latin typeface="宋体" panose="02010600030101010101" pitchFamily="2" charset="-122"/>
                <a:ea typeface="宋体" panose="02010600030101010101" pitchFamily="2" charset="-122"/>
              </a:rPr>
              <a:t>），它强调经验和行为的整体性，反对当时流行的构造主义元素学说和行为主义“刺激－反应”公式，认为整体不等于部分之和，意识不等于感觉元素的集合，行为不等于反射弧的循环。</a:t>
            </a:r>
          </a:p>
        </p:txBody>
      </p:sp>
    </p:spTree>
    <p:extLst>
      <p:ext uri="{BB962C8B-B14F-4D97-AF65-F5344CB8AC3E}">
        <p14:creationId xmlns:p14="http://schemas.microsoft.com/office/powerpoint/2010/main" val="2067738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圆角 67">
            <a:extLst>
              <a:ext uri="{FF2B5EF4-FFF2-40B4-BE49-F238E27FC236}">
                <a16:creationId xmlns:a16="http://schemas.microsoft.com/office/drawing/2014/main" id="{F29C2981-349D-4839-B182-0B2B549B0D4D}"/>
              </a:ext>
            </a:extLst>
          </p:cNvPr>
          <p:cNvSpPr/>
          <p:nvPr/>
        </p:nvSpPr>
        <p:spPr>
          <a:xfrm>
            <a:off x="846992" y="624735"/>
            <a:ext cx="3825875" cy="5729081"/>
          </a:xfrm>
          <a:prstGeom prst="roundRect">
            <a:avLst>
              <a:gd name="adj" fmla="val 4219"/>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4A4DFD35-EED0-4ED3-9438-9A4174205B72}"/>
              </a:ext>
            </a:extLst>
          </p:cNvPr>
          <p:cNvSpPr txBox="1"/>
          <p:nvPr/>
        </p:nvSpPr>
        <p:spPr>
          <a:xfrm>
            <a:off x="1058556" y="1024845"/>
            <a:ext cx="3402746" cy="4597862"/>
          </a:xfrm>
          <a:prstGeom prst="rect">
            <a:avLst/>
          </a:prstGeom>
          <a:noFill/>
        </p:spPr>
        <p:txBody>
          <a:bodyPr wrap="square" rtlCol="0">
            <a:spAutoFit/>
          </a:bodyPr>
          <a:lstStyle/>
          <a:p>
            <a:pPr>
              <a:lnSpc>
                <a:spcPct val="150000"/>
              </a:lnSpc>
            </a:pP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格式塔心理学</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又叫完形心理学，是西方现代心理学的主要学派之一。上个世纪初，奥地利及德国的心理学家创立了格式塔理论（</a:t>
            </a:r>
            <a:r>
              <a:rPr lang="en-US" altLang="zh-CN" dirty="0">
                <a:latin typeface="宋体" panose="02010600030101010101" pitchFamily="2" charset="-122"/>
                <a:ea typeface="宋体" panose="02010600030101010101" pitchFamily="2" charset="-122"/>
              </a:rPr>
              <a:t>Gestalt</a:t>
            </a:r>
            <a:r>
              <a:rPr lang="zh-CN" altLang="en-US" dirty="0">
                <a:latin typeface="宋体" panose="02010600030101010101" pitchFamily="2" charset="-122"/>
                <a:ea typeface="宋体" panose="02010600030101010101" pitchFamily="2" charset="-122"/>
              </a:rPr>
              <a:t>），它强调经验和行为的整体性，反对当时流行的构造主义元素学说和行为主义“刺激－反应”公式，认为整体不等于部分之和，意识不等于感觉元素的集合，行为不等于反射弧的循环。</a:t>
            </a:r>
          </a:p>
        </p:txBody>
      </p:sp>
      <p:sp>
        <p:nvSpPr>
          <p:cNvPr id="3" name="文本框 2">
            <a:extLst>
              <a:ext uri="{FF2B5EF4-FFF2-40B4-BE49-F238E27FC236}">
                <a16:creationId xmlns:a16="http://schemas.microsoft.com/office/drawing/2014/main" id="{8458D8F6-E1DF-42A2-B684-2BA55294809E}"/>
              </a:ext>
            </a:extLst>
          </p:cNvPr>
          <p:cNvSpPr txBox="1"/>
          <p:nvPr/>
        </p:nvSpPr>
        <p:spPr>
          <a:xfrm>
            <a:off x="5362011" y="2838343"/>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Tree>
    <p:extLst>
      <p:ext uri="{BB962C8B-B14F-4D97-AF65-F5344CB8AC3E}">
        <p14:creationId xmlns:p14="http://schemas.microsoft.com/office/powerpoint/2010/main" val="28339402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矩形: 圆角 67">
            <a:extLst>
              <a:ext uri="{FF2B5EF4-FFF2-40B4-BE49-F238E27FC236}">
                <a16:creationId xmlns:a16="http://schemas.microsoft.com/office/drawing/2014/main" id="{F29C2981-349D-4839-B182-0B2B549B0D4D}"/>
              </a:ext>
            </a:extLst>
          </p:cNvPr>
          <p:cNvSpPr/>
          <p:nvPr/>
        </p:nvSpPr>
        <p:spPr>
          <a:xfrm>
            <a:off x="1114425" y="1143000"/>
            <a:ext cx="3276600" cy="4391025"/>
          </a:xfrm>
          <a:prstGeom prst="roundRect">
            <a:avLst>
              <a:gd name="adj" fmla="val 4219"/>
            </a:avLst>
          </a:prstGeom>
          <a:solidFill>
            <a:schemeClr val="accent2">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4A4DFD35-EED0-4ED3-9438-9A4174205B72}"/>
              </a:ext>
            </a:extLst>
          </p:cNvPr>
          <p:cNvSpPr txBox="1"/>
          <p:nvPr/>
        </p:nvSpPr>
        <p:spPr>
          <a:xfrm>
            <a:off x="1058556" y="1024845"/>
            <a:ext cx="3402746" cy="4597862"/>
          </a:xfrm>
          <a:prstGeom prst="rect">
            <a:avLst/>
          </a:prstGeom>
          <a:noFill/>
        </p:spPr>
        <p:txBody>
          <a:bodyPr wrap="square" rtlCol="0">
            <a:spAutoFit/>
          </a:bodyPr>
          <a:lstStyle/>
          <a:p>
            <a:pPr>
              <a:lnSpc>
                <a:spcPct val="150000"/>
              </a:lnSpc>
            </a:pP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格式塔心理学</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又叫完形心理学，是西方现代心理学的主要学派之一。上个世纪初，奥地利及德国的心理学家创立了格式塔理论（</a:t>
            </a:r>
            <a:r>
              <a:rPr lang="en-US" altLang="zh-CN" dirty="0">
                <a:latin typeface="宋体" panose="02010600030101010101" pitchFamily="2" charset="-122"/>
                <a:ea typeface="宋体" panose="02010600030101010101" pitchFamily="2" charset="-122"/>
              </a:rPr>
              <a:t>Gestalt</a:t>
            </a:r>
            <a:r>
              <a:rPr lang="zh-CN" altLang="en-US" dirty="0">
                <a:latin typeface="宋体" panose="02010600030101010101" pitchFamily="2" charset="-122"/>
                <a:ea typeface="宋体" panose="02010600030101010101" pitchFamily="2" charset="-122"/>
              </a:rPr>
              <a:t>），它强调经验和行为的整体性，反对当时流行的构造主义元素学说和行为主义“刺激－反应”公式，认为整体不等于部分之和，意识不等于感觉元素的集合，行为不等于反射弧的循环。</a:t>
            </a:r>
          </a:p>
        </p:txBody>
      </p:sp>
      <p:sp>
        <p:nvSpPr>
          <p:cNvPr id="3" name="文本框 2">
            <a:extLst>
              <a:ext uri="{FF2B5EF4-FFF2-40B4-BE49-F238E27FC236}">
                <a16:creationId xmlns:a16="http://schemas.microsoft.com/office/drawing/2014/main" id="{5FEA1016-D634-407B-B8A9-DFA8DA3A4333}"/>
              </a:ext>
            </a:extLst>
          </p:cNvPr>
          <p:cNvSpPr txBox="1"/>
          <p:nvPr/>
        </p:nvSpPr>
        <p:spPr>
          <a:xfrm>
            <a:off x="5362011" y="2838343"/>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接近律，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距离相近的物体易被当做一个整体</a:t>
            </a:r>
          </a:p>
        </p:txBody>
      </p:sp>
    </p:spTree>
    <p:extLst>
      <p:ext uri="{BB962C8B-B14F-4D97-AF65-F5344CB8AC3E}">
        <p14:creationId xmlns:p14="http://schemas.microsoft.com/office/powerpoint/2010/main" val="1206562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29225" cy="1569660"/>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连续律，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沿着某一平直或曲折的线排列的元素比不被排列在同一线上的元素</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更具有整体性</a:t>
            </a:r>
          </a:p>
        </p:txBody>
      </p:sp>
    </p:spTree>
    <p:extLst>
      <p:ext uri="{BB962C8B-B14F-4D97-AF65-F5344CB8AC3E}">
        <p14:creationId xmlns:p14="http://schemas.microsoft.com/office/powerpoint/2010/main" val="1680550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DD8BC30D-551E-45D8-893C-B514FD30D983}"/>
              </a:ext>
            </a:extLst>
          </p:cNvPr>
          <p:cNvSpPr txBox="1"/>
          <p:nvPr/>
        </p:nvSpPr>
        <p:spPr>
          <a:xfrm>
            <a:off x="6819900" y="3075057"/>
            <a:ext cx="7258050" cy="707886"/>
          </a:xfrm>
          <a:prstGeom prst="rect">
            <a:avLst/>
          </a:prstGeom>
          <a:noFill/>
        </p:spPr>
        <p:txBody>
          <a:bodyPr wrap="square" rtlCol="0">
            <a:spAutoFit/>
          </a:bodyPr>
          <a:lstStyle/>
          <a:p>
            <a:r>
              <a:rPr lang="zh-CN" altLang="en-US" sz="4000" dirty="0">
                <a:solidFill>
                  <a:schemeClr val="tx1">
                    <a:lumMod val="75000"/>
                    <a:lumOff val="25000"/>
                  </a:schemeClr>
                </a:solidFill>
                <a:latin typeface="苹方 粗体" panose="020B0600000000000000" pitchFamily="34" charset="-122"/>
                <a:ea typeface="苹方 粗体" panose="020B0600000000000000" pitchFamily="34" charset="-122"/>
              </a:rPr>
              <a:t>宣传部</a:t>
            </a:r>
          </a:p>
        </p:txBody>
      </p:sp>
      <p:sp>
        <p:nvSpPr>
          <p:cNvPr id="8" name="矩形 7">
            <a:extLst>
              <a:ext uri="{FF2B5EF4-FFF2-40B4-BE49-F238E27FC236}">
                <a16:creationId xmlns:a16="http://schemas.microsoft.com/office/drawing/2014/main" id="{6454DD7A-A6A9-4776-9626-ED66D81E49A9}"/>
              </a:ext>
            </a:extLst>
          </p:cNvPr>
          <p:cNvSpPr/>
          <p:nvPr/>
        </p:nvSpPr>
        <p:spPr>
          <a:xfrm>
            <a:off x="-76200" y="0"/>
            <a:ext cx="6724650"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85C3F33D-7976-42FD-9695-DAC9C7C6141C}"/>
              </a:ext>
            </a:extLst>
          </p:cNvPr>
          <p:cNvSpPr txBox="1"/>
          <p:nvPr/>
        </p:nvSpPr>
        <p:spPr>
          <a:xfrm>
            <a:off x="3676650" y="3123053"/>
            <a:ext cx="7258050" cy="630942"/>
          </a:xfrm>
          <a:prstGeom prst="rect">
            <a:avLst/>
          </a:prstGeom>
          <a:noFill/>
        </p:spPr>
        <p:txBody>
          <a:bodyPr wrap="square" rtlCol="0">
            <a:spAutoFit/>
          </a:bodyPr>
          <a:lstStyle/>
          <a:p>
            <a:r>
              <a:rPr lang="en-US" altLang="zh-CN" sz="3500" dirty="0">
                <a:solidFill>
                  <a:schemeClr val="tx1">
                    <a:lumMod val="75000"/>
                    <a:lumOff val="25000"/>
                  </a:schemeClr>
                </a:solidFill>
                <a:latin typeface="苹方 粗体" panose="020B0600000000000000" pitchFamily="34" charset="-122"/>
                <a:ea typeface="苹方 粗体" panose="020B0600000000000000" pitchFamily="34" charset="-122"/>
              </a:rPr>
              <a:t>UESTC</a:t>
            </a:r>
            <a:endParaRPr lang="zh-CN" altLang="en-US" sz="3500" dirty="0">
              <a:solidFill>
                <a:schemeClr val="tx1">
                  <a:lumMod val="75000"/>
                  <a:lumOff val="25000"/>
                </a:schemeClr>
              </a:solidFill>
              <a:latin typeface="苹方 粗体" panose="020B0600000000000000" pitchFamily="34" charset="-122"/>
              <a:ea typeface="苹方 粗体" panose="020B06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599" y="2986087"/>
            <a:ext cx="914801" cy="885825"/>
          </a:xfrm>
          <a:prstGeom prst="rect">
            <a:avLst/>
          </a:prstGeom>
        </p:spPr>
      </p:pic>
      <p:sp>
        <p:nvSpPr>
          <p:cNvPr id="11" name="矩形 10">
            <a:extLst>
              <a:ext uri="{FF2B5EF4-FFF2-40B4-BE49-F238E27FC236}">
                <a16:creationId xmlns:a16="http://schemas.microsoft.com/office/drawing/2014/main" id="{33AD7AF6-CDE0-4EFB-8A48-8F2B4E983AB5}"/>
              </a:ext>
            </a:extLst>
          </p:cNvPr>
          <p:cNvSpPr/>
          <p:nvPr/>
        </p:nvSpPr>
        <p:spPr>
          <a:xfrm>
            <a:off x="5295900" y="-180976"/>
            <a:ext cx="342699"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F1D4C7D-8CEC-4773-9CB7-53C8BC76901A}"/>
              </a:ext>
            </a:extLst>
          </p:cNvPr>
          <p:cNvSpPr/>
          <p:nvPr/>
        </p:nvSpPr>
        <p:spPr>
          <a:xfrm>
            <a:off x="3143250" y="-361950"/>
            <a:ext cx="342699"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a:extLst>
              <a:ext uri="{FF2B5EF4-FFF2-40B4-BE49-F238E27FC236}">
                <a16:creationId xmlns:a16="http://schemas.microsoft.com/office/drawing/2014/main" id="{BA3D8A41-7881-4619-85B1-F6F74B059513}"/>
              </a:ext>
            </a:extLst>
          </p:cNvPr>
          <p:cNvCxnSpPr/>
          <p:nvPr/>
        </p:nvCxnSpPr>
        <p:spPr>
          <a:xfrm>
            <a:off x="-9126199" y="3429000"/>
            <a:ext cx="900112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1AEF9E3C-E29A-4AAE-B67B-DF5A8DEFE97A}"/>
              </a:ext>
            </a:extLst>
          </p:cNvPr>
          <p:cNvSpPr txBox="1"/>
          <p:nvPr/>
        </p:nvSpPr>
        <p:spPr>
          <a:xfrm>
            <a:off x="-5984748" y="2660720"/>
            <a:ext cx="7419975" cy="707886"/>
          </a:xfrm>
          <a:prstGeom prst="rect">
            <a:avLst/>
          </a:prstGeom>
          <a:noFill/>
        </p:spPr>
        <p:txBody>
          <a:bodyPr wrap="square" rtlCol="0">
            <a:spAutoFit/>
          </a:bodyPr>
          <a:lstStyle/>
          <a:p>
            <a:r>
              <a:rPr lang="en-US" altLang="zh-CN" sz="4000" dirty="0">
                <a:latin typeface="苹方 粗体" panose="020B0600000000000000" pitchFamily="34" charset="-122"/>
                <a:ea typeface="苹方 粗体" panose="020B0600000000000000" pitchFamily="34" charset="-122"/>
              </a:rPr>
              <a:t>2020</a:t>
            </a:r>
            <a:r>
              <a:rPr lang="zh-CN" altLang="en-US" sz="4000" dirty="0">
                <a:latin typeface="苹方 粗体" panose="020B0600000000000000" pitchFamily="34" charset="-122"/>
                <a:ea typeface="苹方 粗体" panose="020B0600000000000000" pitchFamily="34" charset="-122"/>
              </a:rPr>
              <a:t>宣传部平面设计培训</a:t>
            </a:r>
          </a:p>
        </p:txBody>
      </p:sp>
      <p:cxnSp>
        <p:nvCxnSpPr>
          <p:cNvPr id="18" name="直接连接符 17">
            <a:extLst>
              <a:ext uri="{FF2B5EF4-FFF2-40B4-BE49-F238E27FC236}">
                <a16:creationId xmlns:a16="http://schemas.microsoft.com/office/drawing/2014/main" id="{3F3814CE-1A22-4123-8E45-3A8EC0C28AB2}"/>
              </a:ext>
            </a:extLst>
          </p:cNvPr>
          <p:cNvCxnSpPr>
            <a:cxnSpLocks/>
          </p:cNvCxnSpPr>
          <p:nvPr/>
        </p:nvCxnSpPr>
        <p:spPr>
          <a:xfrm>
            <a:off x="12282964" y="3419475"/>
            <a:ext cx="286702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6C0DB569-45E8-4ECC-989B-9A9FD09E6381}"/>
              </a:ext>
            </a:extLst>
          </p:cNvPr>
          <p:cNvSpPr txBox="1"/>
          <p:nvPr/>
        </p:nvSpPr>
        <p:spPr>
          <a:xfrm>
            <a:off x="12908732" y="3142476"/>
            <a:ext cx="939662" cy="276999"/>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By Dyllan</a:t>
            </a:r>
            <a:endParaRPr lang="zh-CN" altLang="en-US" sz="1200" dirty="0"/>
          </a:p>
        </p:txBody>
      </p:sp>
      <p:sp>
        <p:nvSpPr>
          <p:cNvPr id="24" name="文本框 23">
            <a:extLst>
              <a:ext uri="{FF2B5EF4-FFF2-40B4-BE49-F238E27FC236}">
                <a16:creationId xmlns:a16="http://schemas.microsoft.com/office/drawing/2014/main" id="{9685B489-7022-4416-8BBB-924FC9CE25E8}"/>
              </a:ext>
            </a:extLst>
          </p:cNvPr>
          <p:cNvSpPr txBox="1"/>
          <p:nvPr/>
        </p:nvSpPr>
        <p:spPr>
          <a:xfrm>
            <a:off x="12410463" y="3448794"/>
            <a:ext cx="1111251"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王兆楠</a:t>
            </a:r>
            <a:endParaRPr lang="zh-CN" altLang="en-US" sz="1600" dirty="0"/>
          </a:p>
        </p:txBody>
      </p:sp>
    </p:spTree>
    <p:extLst>
      <p:ext uri="{BB962C8B-B14F-4D97-AF65-F5344CB8AC3E}">
        <p14:creationId xmlns:p14="http://schemas.microsoft.com/office/powerpoint/2010/main" val="4220165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3" name="文本框 2">
            <a:extLst>
              <a:ext uri="{FF2B5EF4-FFF2-40B4-BE49-F238E27FC236}">
                <a16:creationId xmlns:a16="http://schemas.microsoft.com/office/drawing/2014/main" id="{40A352C0-5D2C-4807-BAC1-402D94308193}"/>
              </a:ext>
            </a:extLst>
          </p:cNvPr>
          <p:cNvSpPr txBox="1"/>
          <p:nvPr/>
        </p:nvSpPr>
        <p:spPr>
          <a:xfrm>
            <a:off x="6105525" y="2710345"/>
            <a:ext cx="5229225" cy="1569660"/>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连续律，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沿着某一平直或曲折的线排列的元素比不被排列在同一线上的元素</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更具有整体性</a:t>
            </a:r>
          </a:p>
        </p:txBody>
      </p:sp>
      <p:pic>
        <p:nvPicPr>
          <p:cNvPr id="1026" name="Picture 2" descr="查看源图像">
            <a:extLst>
              <a:ext uri="{FF2B5EF4-FFF2-40B4-BE49-F238E27FC236}">
                <a16:creationId xmlns:a16="http://schemas.microsoft.com/office/drawing/2014/main" id="{D75E9A28-C7E4-4E5B-A258-B8270EE1A5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149" y="973681"/>
            <a:ext cx="5617327" cy="5042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1020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3" name="文本框 2">
            <a:extLst>
              <a:ext uri="{FF2B5EF4-FFF2-40B4-BE49-F238E27FC236}">
                <a16:creationId xmlns:a16="http://schemas.microsoft.com/office/drawing/2014/main" id="{40A352C0-5D2C-4807-BAC1-402D94308193}"/>
              </a:ext>
            </a:extLst>
          </p:cNvPr>
          <p:cNvSpPr txBox="1"/>
          <p:nvPr/>
        </p:nvSpPr>
        <p:spPr>
          <a:xfrm>
            <a:off x="6105525" y="2710345"/>
            <a:ext cx="5229225" cy="1569660"/>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连续律，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沿着某一平直或曲折的线排列的元素比不被排列在同一线上的元素</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更具有整体性</a:t>
            </a:r>
          </a:p>
        </p:txBody>
      </p:sp>
      <p:sp>
        <p:nvSpPr>
          <p:cNvPr id="2" name="矩形: 圆角 1">
            <a:extLst>
              <a:ext uri="{FF2B5EF4-FFF2-40B4-BE49-F238E27FC236}">
                <a16:creationId xmlns:a16="http://schemas.microsoft.com/office/drawing/2014/main" id="{634EC285-3FAC-4601-8CFF-77D1001FF177}"/>
              </a:ext>
            </a:extLst>
          </p:cNvPr>
          <p:cNvSpPr/>
          <p:nvPr/>
        </p:nvSpPr>
        <p:spPr>
          <a:xfrm>
            <a:off x="599595" y="2236334"/>
            <a:ext cx="2385332" cy="2385332"/>
          </a:xfrm>
          <a:prstGeom prst="roundRect">
            <a:avLst>
              <a:gd name="adj" fmla="val 8681"/>
            </a:avLst>
          </a:prstGeom>
          <a:solidFill>
            <a:schemeClr val="accent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8EA55FF2-9FA4-44C3-B40B-9F250F84C5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1430" y="2426854"/>
            <a:ext cx="1968500" cy="2004291"/>
          </a:xfrm>
          <a:prstGeom prst="rect">
            <a:avLst/>
          </a:prstGeom>
        </p:spPr>
      </p:pic>
      <p:sp>
        <p:nvSpPr>
          <p:cNvPr id="16" name="矩形: 圆角 15">
            <a:extLst>
              <a:ext uri="{FF2B5EF4-FFF2-40B4-BE49-F238E27FC236}">
                <a16:creationId xmlns:a16="http://schemas.microsoft.com/office/drawing/2014/main" id="{30E5A556-0146-4473-9106-0400E61743A9}"/>
              </a:ext>
            </a:extLst>
          </p:cNvPr>
          <p:cNvSpPr/>
          <p:nvPr/>
        </p:nvSpPr>
        <p:spPr>
          <a:xfrm>
            <a:off x="3176762" y="2236334"/>
            <a:ext cx="2385332" cy="2385332"/>
          </a:xfrm>
          <a:prstGeom prst="roundRect">
            <a:avLst>
              <a:gd name="adj" fmla="val 8681"/>
            </a:avLst>
          </a:prstGeom>
          <a:solidFill>
            <a:schemeClr val="accent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4976BC66-EAF6-43CA-BFC5-E801D08E384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5237" y="2595561"/>
            <a:ext cx="1266825" cy="1666875"/>
          </a:xfrm>
          <a:prstGeom prst="rect">
            <a:avLst/>
          </a:prstGeom>
        </p:spPr>
      </p:pic>
    </p:spTree>
    <p:extLst>
      <p:ext uri="{BB962C8B-B14F-4D97-AF65-F5344CB8AC3E}">
        <p14:creationId xmlns:p14="http://schemas.microsoft.com/office/powerpoint/2010/main" val="273265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3" name="文本框 2">
            <a:extLst>
              <a:ext uri="{FF2B5EF4-FFF2-40B4-BE49-F238E27FC236}">
                <a16:creationId xmlns:a16="http://schemas.microsoft.com/office/drawing/2014/main" id="{40A352C0-5D2C-4807-BAC1-402D94308193}"/>
              </a:ext>
            </a:extLst>
          </p:cNvPr>
          <p:cNvSpPr txBox="1"/>
          <p:nvPr/>
        </p:nvSpPr>
        <p:spPr>
          <a:xfrm>
            <a:off x="6105525" y="2710345"/>
            <a:ext cx="5229225" cy="1569660"/>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连续律，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沿着某一平直或曲折的线排列的元素比不被排列在同一线上的元素</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更具有整体性</a:t>
            </a:r>
          </a:p>
        </p:txBody>
      </p:sp>
      <p:sp>
        <p:nvSpPr>
          <p:cNvPr id="2" name="矩形: 圆角 1">
            <a:extLst>
              <a:ext uri="{FF2B5EF4-FFF2-40B4-BE49-F238E27FC236}">
                <a16:creationId xmlns:a16="http://schemas.microsoft.com/office/drawing/2014/main" id="{634EC285-3FAC-4601-8CFF-77D1001FF177}"/>
              </a:ext>
            </a:extLst>
          </p:cNvPr>
          <p:cNvSpPr/>
          <p:nvPr/>
        </p:nvSpPr>
        <p:spPr>
          <a:xfrm>
            <a:off x="599595" y="2236334"/>
            <a:ext cx="2385332" cy="2385332"/>
          </a:xfrm>
          <a:prstGeom prst="roundRect">
            <a:avLst>
              <a:gd name="adj" fmla="val 8681"/>
            </a:avLst>
          </a:prstGeom>
          <a:solidFill>
            <a:schemeClr val="accent1">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30E5A556-0146-4473-9106-0400E61743A9}"/>
              </a:ext>
            </a:extLst>
          </p:cNvPr>
          <p:cNvSpPr/>
          <p:nvPr/>
        </p:nvSpPr>
        <p:spPr>
          <a:xfrm>
            <a:off x="3176762" y="2236334"/>
            <a:ext cx="2385332" cy="2385332"/>
          </a:xfrm>
          <a:prstGeom prst="roundRect">
            <a:avLst>
              <a:gd name="adj" fmla="val 8681"/>
            </a:avLst>
          </a:prstGeom>
          <a:solidFill>
            <a:schemeClr val="accent1">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81D8C569-4C77-41A2-BC59-D02BDA1F2D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7250" y="2463589"/>
            <a:ext cx="1871513" cy="1930821"/>
          </a:xfrm>
          <a:prstGeom prst="rect">
            <a:avLst/>
          </a:prstGeom>
        </p:spPr>
      </p:pic>
      <p:pic>
        <p:nvPicPr>
          <p:cNvPr id="10" name="图片 9">
            <a:extLst>
              <a:ext uri="{FF2B5EF4-FFF2-40B4-BE49-F238E27FC236}">
                <a16:creationId xmlns:a16="http://schemas.microsoft.com/office/drawing/2014/main" id="{474FB902-B1E0-42E5-BF36-A8D518588C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99347" y="2386253"/>
            <a:ext cx="1940162" cy="2085492"/>
          </a:xfrm>
          <a:prstGeom prst="rect">
            <a:avLst/>
          </a:prstGeom>
        </p:spPr>
      </p:pic>
    </p:spTree>
    <p:extLst>
      <p:ext uri="{BB962C8B-B14F-4D97-AF65-F5344CB8AC3E}">
        <p14:creationId xmlns:p14="http://schemas.microsoft.com/office/powerpoint/2010/main" val="2763667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609566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pic>
        <p:nvPicPr>
          <p:cNvPr id="5122" name="Picture 2">
            <a:extLst>
              <a:ext uri="{FF2B5EF4-FFF2-40B4-BE49-F238E27FC236}">
                <a16:creationId xmlns:a16="http://schemas.microsoft.com/office/drawing/2014/main" id="{AE406406-2592-4D48-8A3B-F59098A177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1924" y="2005443"/>
            <a:ext cx="5953126" cy="284711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449090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EBD9907B-7ED7-42B9-8C31-F1D09A7892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552" y="1567433"/>
            <a:ext cx="5229226" cy="3486151"/>
          </a:xfrm>
          <a:prstGeom prst="rect">
            <a:avLst/>
          </a:prstGeom>
          <a:effectLst>
            <a:outerShdw blurRad="254000" sx="102000" sy="102000" algn="ctr" rotWithShape="0">
              <a:prstClr val="black">
                <a:alpha val="40000"/>
              </a:prstClr>
            </a:outerShdw>
          </a:effectLst>
        </p:spPr>
      </p:pic>
    </p:spTree>
    <p:extLst>
      <p:ext uri="{BB962C8B-B14F-4D97-AF65-F5344CB8AC3E}">
        <p14:creationId xmlns:p14="http://schemas.microsoft.com/office/powerpoint/2010/main" val="3554318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E1D2BBCB-4F5F-40A5-8388-5DAEC2F579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2888" y="1911878"/>
            <a:ext cx="3225800" cy="2150533"/>
          </a:xfrm>
          <a:prstGeom prst="rect">
            <a:avLst/>
          </a:prstGeom>
        </p:spPr>
      </p:pic>
      <p:pic>
        <p:nvPicPr>
          <p:cNvPr id="11" name="图片 10">
            <a:extLst>
              <a:ext uri="{FF2B5EF4-FFF2-40B4-BE49-F238E27FC236}">
                <a16:creationId xmlns:a16="http://schemas.microsoft.com/office/drawing/2014/main" id="{FA07BD79-4018-4A94-BBBD-FDFC3A7AB9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36900" y="1514475"/>
            <a:ext cx="2872449" cy="2872449"/>
          </a:xfrm>
          <a:prstGeom prst="rect">
            <a:avLst/>
          </a:prstGeom>
        </p:spPr>
      </p:pic>
    </p:spTree>
    <p:extLst>
      <p:ext uri="{BB962C8B-B14F-4D97-AF65-F5344CB8AC3E}">
        <p14:creationId xmlns:p14="http://schemas.microsoft.com/office/powerpoint/2010/main" val="1657324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3" name="矩形: 圆角 2">
            <a:extLst>
              <a:ext uri="{FF2B5EF4-FFF2-40B4-BE49-F238E27FC236}">
                <a16:creationId xmlns:a16="http://schemas.microsoft.com/office/drawing/2014/main" id="{7FE3F3ED-A301-4CE5-86F9-EC36EA70C31D}"/>
              </a:ext>
            </a:extLst>
          </p:cNvPr>
          <p:cNvSpPr/>
          <p:nvPr/>
        </p:nvSpPr>
        <p:spPr>
          <a:xfrm>
            <a:off x="479425" y="2114550"/>
            <a:ext cx="2628900" cy="2628900"/>
          </a:xfrm>
          <a:prstGeom prst="roundRect">
            <a:avLst>
              <a:gd name="adj" fmla="val 4348"/>
            </a:avLst>
          </a:prstGeom>
          <a:solidFill>
            <a:schemeClr val="accent1">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24A3AF24-4B03-4DEE-81C8-46272AD6EC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9447" y="2505248"/>
            <a:ext cx="2228855" cy="2228855"/>
          </a:xfrm>
          <a:prstGeom prst="rect">
            <a:avLst/>
          </a:prstGeom>
        </p:spPr>
      </p:pic>
      <p:sp>
        <p:nvSpPr>
          <p:cNvPr id="13" name="矩形: 圆角 12">
            <a:extLst>
              <a:ext uri="{FF2B5EF4-FFF2-40B4-BE49-F238E27FC236}">
                <a16:creationId xmlns:a16="http://schemas.microsoft.com/office/drawing/2014/main" id="{9E145AAF-9834-4614-A2DB-8B3D5993B02A}"/>
              </a:ext>
            </a:extLst>
          </p:cNvPr>
          <p:cNvSpPr/>
          <p:nvPr/>
        </p:nvSpPr>
        <p:spPr>
          <a:xfrm>
            <a:off x="3308347" y="2105203"/>
            <a:ext cx="2628900" cy="2628900"/>
          </a:xfrm>
          <a:prstGeom prst="roundRect">
            <a:avLst>
              <a:gd name="adj" fmla="val 4348"/>
            </a:avLst>
          </a:prstGeom>
          <a:solidFill>
            <a:schemeClr val="accent1">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4" name="图片 13">
            <a:extLst>
              <a:ext uri="{FF2B5EF4-FFF2-40B4-BE49-F238E27FC236}">
                <a16:creationId xmlns:a16="http://schemas.microsoft.com/office/drawing/2014/main" id="{FAEB94FA-C7A0-4936-B8D3-8BC32D5BF7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8369" y="1857726"/>
            <a:ext cx="2228855" cy="2228855"/>
          </a:xfrm>
          <a:prstGeom prst="rect">
            <a:avLst/>
          </a:prstGeom>
        </p:spPr>
      </p:pic>
    </p:spTree>
    <p:extLst>
      <p:ext uri="{BB962C8B-B14F-4D97-AF65-F5344CB8AC3E}">
        <p14:creationId xmlns:p14="http://schemas.microsoft.com/office/powerpoint/2010/main" val="1163878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9" name="矩形: 圆角 8">
            <a:extLst>
              <a:ext uri="{FF2B5EF4-FFF2-40B4-BE49-F238E27FC236}">
                <a16:creationId xmlns:a16="http://schemas.microsoft.com/office/drawing/2014/main" id="{EF4CF1A6-E00C-4C6C-B48A-D784C0C78C34}"/>
              </a:ext>
            </a:extLst>
          </p:cNvPr>
          <p:cNvSpPr/>
          <p:nvPr/>
        </p:nvSpPr>
        <p:spPr>
          <a:xfrm>
            <a:off x="1793875" y="2114550"/>
            <a:ext cx="2628900" cy="2628900"/>
          </a:xfrm>
          <a:prstGeom prst="roundRect">
            <a:avLst>
              <a:gd name="adj" fmla="val 4348"/>
            </a:avLst>
          </a:prstGeom>
          <a:solidFill>
            <a:schemeClr val="accent1">
              <a:lumMod val="40000"/>
              <a:lumOff val="6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896F6AAB-7CE3-46CF-877A-F714F046CA87}"/>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993897" y="1867073"/>
            <a:ext cx="2228855" cy="2228855"/>
          </a:xfrm>
          <a:prstGeom prst="rect">
            <a:avLst/>
          </a:prstGeom>
        </p:spPr>
      </p:pic>
      <p:sp>
        <p:nvSpPr>
          <p:cNvPr id="6" name="文本框 5">
            <a:extLst>
              <a:ext uri="{FF2B5EF4-FFF2-40B4-BE49-F238E27FC236}">
                <a16:creationId xmlns:a16="http://schemas.microsoft.com/office/drawing/2014/main" id="{2A9F15FC-00D1-4096-B3A2-1A6557805C90}"/>
              </a:ext>
            </a:extLst>
          </p:cNvPr>
          <p:cNvSpPr txBox="1"/>
          <p:nvPr/>
        </p:nvSpPr>
        <p:spPr>
          <a:xfrm>
            <a:off x="2326479" y="4019728"/>
            <a:ext cx="1563689" cy="415498"/>
          </a:xfrm>
          <a:prstGeom prst="rect">
            <a:avLst/>
          </a:prstGeom>
          <a:noFill/>
        </p:spPr>
        <p:txBody>
          <a:bodyPr wrap="square" rtlCol="0">
            <a:spAutoFit/>
          </a:bodyPr>
          <a:lstStyle/>
          <a:p>
            <a:r>
              <a:rPr lang="en-US" altLang="zh-CN" sz="2100" dirty="0">
                <a:solidFill>
                  <a:schemeClr val="accent2">
                    <a:lumMod val="75000"/>
                  </a:schemeClr>
                </a:solidFill>
                <a:latin typeface="苹方 特粗" panose="020B0800000000000000" pitchFamily="34" charset="-122"/>
                <a:ea typeface="苹方 特粗" panose="020B0800000000000000" pitchFamily="34" charset="-122"/>
              </a:rPr>
              <a:t>SUNSHINE</a:t>
            </a:r>
            <a:endParaRPr lang="zh-CN" altLang="en-US" sz="2100" dirty="0">
              <a:solidFill>
                <a:schemeClr val="accent2">
                  <a:lumMod val="75000"/>
                </a:schemeClr>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3104445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完整律，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人们会自行脑补出原本图形中</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不存在的相互关联的图像</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146" name="Picture 2" descr="查看源图像">
            <a:extLst>
              <a:ext uri="{FF2B5EF4-FFF2-40B4-BE49-F238E27FC236}">
                <a16:creationId xmlns:a16="http://schemas.microsoft.com/office/drawing/2014/main" id="{1A71F256-A97E-49B8-82D2-9E5E43225E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609" y="2665888"/>
            <a:ext cx="6015831"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3" name="图片 12">
            <a:extLst>
              <a:ext uri="{FF2B5EF4-FFF2-40B4-BE49-F238E27FC236}">
                <a16:creationId xmlns:a16="http://schemas.microsoft.com/office/drawing/2014/main" id="{521B6BCC-32AF-4ED2-BF71-8473D27D27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36675" y="1728478"/>
            <a:ext cx="3543300" cy="610301"/>
          </a:xfrm>
          <a:prstGeom prst="rect">
            <a:avLst/>
          </a:prstGeom>
        </p:spPr>
      </p:pic>
    </p:spTree>
    <p:extLst>
      <p:ext uri="{BB962C8B-B14F-4D97-AF65-F5344CB8AC3E}">
        <p14:creationId xmlns:p14="http://schemas.microsoft.com/office/powerpoint/2010/main" val="1773866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DD8BC30D-551E-45D8-893C-B514FD30D983}"/>
              </a:ext>
            </a:extLst>
          </p:cNvPr>
          <p:cNvSpPr txBox="1"/>
          <p:nvPr/>
        </p:nvSpPr>
        <p:spPr>
          <a:xfrm>
            <a:off x="6819900" y="3075057"/>
            <a:ext cx="7258050" cy="707886"/>
          </a:xfrm>
          <a:prstGeom prst="rect">
            <a:avLst/>
          </a:prstGeom>
          <a:noFill/>
        </p:spPr>
        <p:txBody>
          <a:bodyPr wrap="square" rtlCol="0">
            <a:spAutoFit/>
          </a:bodyPr>
          <a:lstStyle/>
          <a:p>
            <a:r>
              <a:rPr lang="zh-CN" altLang="en-US" sz="4000" dirty="0">
                <a:solidFill>
                  <a:schemeClr val="tx1">
                    <a:lumMod val="75000"/>
                    <a:lumOff val="25000"/>
                  </a:schemeClr>
                </a:solidFill>
                <a:latin typeface="苹方 粗体" panose="020B0600000000000000" pitchFamily="34" charset="-122"/>
                <a:ea typeface="苹方 粗体" panose="020B0600000000000000" pitchFamily="34" charset="-122"/>
              </a:rPr>
              <a:t>宣传部</a:t>
            </a:r>
          </a:p>
        </p:txBody>
      </p:sp>
      <p:sp>
        <p:nvSpPr>
          <p:cNvPr id="8" name="矩形 7">
            <a:extLst>
              <a:ext uri="{FF2B5EF4-FFF2-40B4-BE49-F238E27FC236}">
                <a16:creationId xmlns:a16="http://schemas.microsoft.com/office/drawing/2014/main" id="{6454DD7A-A6A9-4776-9626-ED66D81E49A9}"/>
              </a:ext>
            </a:extLst>
          </p:cNvPr>
          <p:cNvSpPr/>
          <p:nvPr/>
        </p:nvSpPr>
        <p:spPr>
          <a:xfrm>
            <a:off x="-76201" y="0"/>
            <a:ext cx="10334827"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85C3F33D-7976-42FD-9695-DAC9C7C6141C}"/>
              </a:ext>
            </a:extLst>
          </p:cNvPr>
          <p:cNvSpPr txBox="1"/>
          <p:nvPr/>
        </p:nvSpPr>
        <p:spPr>
          <a:xfrm>
            <a:off x="3676650" y="3123053"/>
            <a:ext cx="7258050" cy="630942"/>
          </a:xfrm>
          <a:prstGeom prst="rect">
            <a:avLst/>
          </a:prstGeom>
          <a:noFill/>
        </p:spPr>
        <p:txBody>
          <a:bodyPr wrap="square" rtlCol="0">
            <a:spAutoFit/>
          </a:bodyPr>
          <a:lstStyle/>
          <a:p>
            <a:r>
              <a:rPr lang="en-US" altLang="zh-CN" sz="3500" dirty="0">
                <a:solidFill>
                  <a:schemeClr val="tx1">
                    <a:lumMod val="75000"/>
                    <a:lumOff val="25000"/>
                  </a:schemeClr>
                </a:solidFill>
                <a:latin typeface="苹方 粗体" panose="020B0600000000000000" pitchFamily="34" charset="-122"/>
                <a:ea typeface="苹方 粗体" panose="020B0600000000000000" pitchFamily="34" charset="-122"/>
              </a:rPr>
              <a:t>UESTC</a:t>
            </a:r>
            <a:endParaRPr lang="zh-CN" altLang="en-US" sz="3500" dirty="0">
              <a:solidFill>
                <a:schemeClr val="tx1">
                  <a:lumMod val="75000"/>
                  <a:lumOff val="25000"/>
                </a:schemeClr>
              </a:solidFill>
              <a:latin typeface="苹方 粗体" panose="020B0600000000000000" pitchFamily="34" charset="-122"/>
              <a:ea typeface="苹方 粗体" panose="020B06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6174" y="2986087"/>
            <a:ext cx="914801" cy="885825"/>
          </a:xfrm>
          <a:prstGeom prst="rect">
            <a:avLst/>
          </a:prstGeom>
        </p:spPr>
      </p:pic>
      <p:sp>
        <p:nvSpPr>
          <p:cNvPr id="11" name="矩形 10">
            <a:extLst>
              <a:ext uri="{FF2B5EF4-FFF2-40B4-BE49-F238E27FC236}">
                <a16:creationId xmlns:a16="http://schemas.microsoft.com/office/drawing/2014/main" id="{33AD7AF6-CDE0-4EFB-8A48-8F2B4E983AB5}"/>
              </a:ext>
            </a:extLst>
          </p:cNvPr>
          <p:cNvSpPr/>
          <p:nvPr/>
        </p:nvSpPr>
        <p:spPr>
          <a:xfrm>
            <a:off x="5295900" y="-180976"/>
            <a:ext cx="342699"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F1D4C7D-8CEC-4773-9CB7-53C8BC76901A}"/>
              </a:ext>
            </a:extLst>
          </p:cNvPr>
          <p:cNvSpPr/>
          <p:nvPr/>
        </p:nvSpPr>
        <p:spPr>
          <a:xfrm>
            <a:off x="-88076" y="-361950"/>
            <a:ext cx="8840190" cy="7219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a:extLst>
              <a:ext uri="{FF2B5EF4-FFF2-40B4-BE49-F238E27FC236}">
                <a16:creationId xmlns:a16="http://schemas.microsoft.com/office/drawing/2014/main" id="{9A0BFE3A-1BB7-4CE3-AA46-D8F92D337998}"/>
              </a:ext>
            </a:extLst>
          </p:cNvPr>
          <p:cNvCxnSpPr/>
          <p:nvPr/>
        </p:nvCxnSpPr>
        <p:spPr>
          <a:xfrm>
            <a:off x="-285750" y="3429000"/>
            <a:ext cx="900112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3AF84B8C-DBBE-49AC-8C3F-7EFAE7B6D6AA}"/>
              </a:ext>
            </a:extLst>
          </p:cNvPr>
          <p:cNvCxnSpPr>
            <a:cxnSpLocks/>
          </p:cNvCxnSpPr>
          <p:nvPr/>
        </p:nvCxnSpPr>
        <p:spPr>
          <a:xfrm>
            <a:off x="10279062" y="3419475"/>
            <a:ext cx="286702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7BC71CB7-5C42-49F2-9263-84040C8B0FC0}"/>
              </a:ext>
            </a:extLst>
          </p:cNvPr>
          <p:cNvSpPr txBox="1"/>
          <p:nvPr/>
        </p:nvSpPr>
        <p:spPr>
          <a:xfrm>
            <a:off x="371375" y="2660720"/>
            <a:ext cx="7419975" cy="707886"/>
          </a:xfrm>
          <a:prstGeom prst="rect">
            <a:avLst/>
          </a:prstGeom>
          <a:noFill/>
        </p:spPr>
        <p:txBody>
          <a:bodyPr wrap="square" rtlCol="0">
            <a:spAutoFit/>
          </a:bodyPr>
          <a:lstStyle/>
          <a:p>
            <a:r>
              <a:rPr lang="en-US" altLang="zh-CN" sz="4000" dirty="0">
                <a:latin typeface="苹方 粗体" panose="020B0600000000000000" pitchFamily="34" charset="-122"/>
                <a:ea typeface="苹方 粗体" panose="020B0600000000000000" pitchFamily="34" charset="-122"/>
              </a:rPr>
              <a:t>2020</a:t>
            </a:r>
            <a:r>
              <a:rPr lang="zh-CN" altLang="en-US" sz="4000" dirty="0">
                <a:latin typeface="苹方 粗体" panose="020B0600000000000000" pitchFamily="34" charset="-122"/>
                <a:ea typeface="苹方 粗体" panose="020B0600000000000000" pitchFamily="34" charset="-122"/>
              </a:rPr>
              <a:t>宣传部平面设计培训</a:t>
            </a:r>
          </a:p>
        </p:txBody>
      </p:sp>
      <p:sp>
        <p:nvSpPr>
          <p:cNvPr id="23" name="文本框 22">
            <a:extLst>
              <a:ext uri="{FF2B5EF4-FFF2-40B4-BE49-F238E27FC236}">
                <a16:creationId xmlns:a16="http://schemas.microsoft.com/office/drawing/2014/main" id="{BA14A301-4ED7-4B5C-AC67-1B516E93E575}"/>
              </a:ext>
            </a:extLst>
          </p:cNvPr>
          <p:cNvSpPr txBox="1"/>
          <p:nvPr/>
        </p:nvSpPr>
        <p:spPr>
          <a:xfrm>
            <a:off x="10401501" y="3142476"/>
            <a:ext cx="939662" cy="276999"/>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By Dyllan</a:t>
            </a:r>
            <a:endParaRPr lang="zh-CN" altLang="en-US" sz="1200" dirty="0"/>
          </a:p>
        </p:txBody>
      </p:sp>
      <p:sp>
        <p:nvSpPr>
          <p:cNvPr id="25" name="文本框 24">
            <a:extLst>
              <a:ext uri="{FF2B5EF4-FFF2-40B4-BE49-F238E27FC236}">
                <a16:creationId xmlns:a16="http://schemas.microsoft.com/office/drawing/2014/main" id="{FAEB2840-C67D-478E-A678-4445E8A585FA}"/>
              </a:ext>
            </a:extLst>
          </p:cNvPr>
          <p:cNvSpPr txBox="1"/>
          <p:nvPr/>
        </p:nvSpPr>
        <p:spPr>
          <a:xfrm>
            <a:off x="10601324" y="3448794"/>
            <a:ext cx="1111251"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王兆楠</a:t>
            </a:r>
            <a:endParaRPr lang="zh-CN" altLang="en-US" sz="1600" dirty="0"/>
          </a:p>
        </p:txBody>
      </p:sp>
      <p:pic>
        <p:nvPicPr>
          <p:cNvPr id="35" name="图片 34">
            <a:extLst>
              <a:ext uri="{FF2B5EF4-FFF2-40B4-BE49-F238E27FC236}">
                <a16:creationId xmlns:a16="http://schemas.microsoft.com/office/drawing/2014/main" id="{28B6693F-FC89-4B5B-A21F-1E8BDCB7E023}"/>
              </a:ext>
            </a:extLst>
          </p:cNvPr>
          <p:cNvPicPr>
            <a:picLocks noChangeAspect="1"/>
          </p:cNvPicPr>
          <p:nvPr/>
        </p:nvPicPr>
        <p:blipFill>
          <a:blip r:embed="rId4"/>
          <a:stretch>
            <a:fillRect/>
          </a:stretch>
        </p:blipFill>
        <p:spPr>
          <a:xfrm>
            <a:off x="287931" y="3416602"/>
            <a:ext cx="7248772" cy="969348"/>
          </a:xfrm>
          <a:prstGeom prst="rect">
            <a:avLst/>
          </a:prstGeom>
        </p:spPr>
      </p:pic>
    </p:spTree>
    <p:extLst>
      <p:ext uri="{BB962C8B-B14F-4D97-AF65-F5344CB8AC3E}">
        <p14:creationId xmlns:p14="http://schemas.microsoft.com/office/powerpoint/2010/main" val="3762918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13"/>
                                        </p:tgtEl>
                                      </p:cBhvr>
                                    </p:animEffect>
                                    <p:set>
                                      <p:cBhvr>
                                        <p:cTn id="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相似律，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形状相同的物体和大小相同的物体</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易被当做整体来看待</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590806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相似律，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形状相同的物体和大小相同的物体</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易被当做整体来看待</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BC304CED-388E-4E35-B625-EF4F9EFB72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870" y="907124"/>
            <a:ext cx="5858655" cy="5124450"/>
          </a:xfrm>
          <a:prstGeom prst="rect">
            <a:avLst/>
          </a:prstGeom>
        </p:spPr>
      </p:pic>
    </p:spTree>
    <p:extLst>
      <p:ext uri="{BB962C8B-B14F-4D97-AF65-F5344CB8AC3E}">
        <p14:creationId xmlns:p14="http://schemas.microsoft.com/office/powerpoint/2010/main" val="3539260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3695639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810250"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干扰效应（</a:t>
            </a:r>
            <a:r>
              <a:rPr lang="en-US" altLang="zh-CN" sz="2400" dirty="0">
                <a:latin typeface="苹方 粗体" panose="020B0600000000000000" pitchFamily="34" charset="-122"/>
                <a:ea typeface="苹方 粗体" panose="020B0600000000000000" pitchFamily="34" charset="-122"/>
              </a:rPr>
              <a:t>Stroop</a:t>
            </a:r>
            <a:r>
              <a:rPr lang="zh-CN" altLang="en-US" sz="2400" dirty="0">
                <a:latin typeface="苹方 粗体" panose="020B0600000000000000" pitchFamily="34" charset="-122"/>
                <a:ea typeface="苹方 粗体" panose="020B0600000000000000" pitchFamily="34" charset="-122"/>
              </a:rPr>
              <a:t>效应），</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在同一个图像中出现两种相互对立的表达</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117319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810250"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干扰效应（</a:t>
            </a:r>
            <a:r>
              <a:rPr lang="en-US" altLang="zh-CN" sz="2400" dirty="0">
                <a:latin typeface="苹方 粗体" panose="020B0600000000000000" pitchFamily="34" charset="-122"/>
                <a:ea typeface="苹方 粗体" panose="020B0600000000000000" pitchFamily="34" charset="-122"/>
              </a:rPr>
              <a:t>Stroop</a:t>
            </a:r>
            <a:r>
              <a:rPr lang="zh-CN" altLang="en-US" sz="2400" dirty="0">
                <a:latin typeface="苹方 粗体" panose="020B0600000000000000" pitchFamily="34" charset="-122"/>
                <a:ea typeface="苹方 粗体" panose="020B0600000000000000" pitchFamily="34" charset="-122"/>
              </a:rPr>
              <a:t>效应），</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在同一个图像中出现两种相互对立的表达</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3" name="椭圆 2">
            <a:extLst>
              <a:ext uri="{FF2B5EF4-FFF2-40B4-BE49-F238E27FC236}">
                <a16:creationId xmlns:a16="http://schemas.microsoft.com/office/drawing/2014/main" id="{97C6D784-86BF-485D-BB9B-8F022E358701}"/>
              </a:ext>
            </a:extLst>
          </p:cNvPr>
          <p:cNvSpPr/>
          <p:nvPr/>
        </p:nvSpPr>
        <p:spPr>
          <a:xfrm>
            <a:off x="731105" y="2195511"/>
            <a:ext cx="2028825" cy="20288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6C6078C-5A14-4308-A3B9-EDF26EFF32F3}"/>
              </a:ext>
            </a:extLst>
          </p:cNvPr>
          <p:cNvSpPr/>
          <p:nvPr/>
        </p:nvSpPr>
        <p:spPr>
          <a:xfrm>
            <a:off x="3418315" y="2195510"/>
            <a:ext cx="2028825" cy="2028825"/>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2B0E2967-8870-4D1A-A9DE-7E225D4F827D}"/>
              </a:ext>
            </a:extLst>
          </p:cNvPr>
          <p:cNvSpPr txBox="1"/>
          <p:nvPr/>
        </p:nvSpPr>
        <p:spPr>
          <a:xfrm>
            <a:off x="764442" y="2794423"/>
            <a:ext cx="1962150" cy="830997"/>
          </a:xfrm>
          <a:prstGeom prst="rect">
            <a:avLst/>
          </a:prstGeom>
          <a:noFill/>
        </p:spPr>
        <p:txBody>
          <a:bodyPr wrap="square" rtlCol="0">
            <a:spAutoFit/>
          </a:bodyPr>
          <a:lstStyle/>
          <a:p>
            <a:pPr algn="ctr"/>
            <a:r>
              <a:rPr lang="en-US" altLang="zh-CN" sz="4800" dirty="0">
                <a:solidFill>
                  <a:schemeClr val="bg1"/>
                </a:solidFill>
                <a:latin typeface="苹方 特粗" panose="020B0800000000000000" pitchFamily="34" charset="-122"/>
                <a:ea typeface="苹方 特粗" panose="020B0800000000000000" pitchFamily="34" charset="-122"/>
              </a:rPr>
              <a:t>GO</a:t>
            </a:r>
            <a:endParaRPr lang="zh-CN" altLang="en-US" sz="4800" dirty="0">
              <a:solidFill>
                <a:schemeClr val="bg1"/>
              </a:solidFill>
              <a:latin typeface="苹方 特粗" panose="020B0800000000000000" pitchFamily="34" charset="-122"/>
              <a:ea typeface="苹方 特粗" panose="020B0800000000000000" pitchFamily="34" charset="-122"/>
            </a:endParaRPr>
          </a:p>
        </p:txBody>
      </p:sp>
      <p:sp>
        <p:nvSpPr>
          <p:cNvPr id="10" name="文本框 9">
            <a:extLst>
              <a:ext uri="{FF2B5EF4-FFF2-40B4-BE49-F238E27FC236}">
                <a16:creationId xmlns:a16="http://schemas.microsoft.com/office/drawing/2014/main" id="{88E9CD58-06A1-4447-88DD-25858731F1D1}"/>
              </a:ext>
            </a:extLst>
          </p:cNvPr>
          <p:cNvSpPr txBox="1"/>
          <p:nvPr/>
        </p:nvSpPr>
        <p:spPr>
          <a:xfrm>
            <a:off x="3451652" y="2834775"/>
            <a:ext cx="1962150" cy="830997"/>
          </a:xfrm>
          <a:prstGeom prst="rect">
            <a:avLst/>
          </a:prstGeom>
          <a:noFill/>
        </p:spPr>
        <p:txBody>
          <a:bodyPr wrap="square" rtlCol="0">
            <a:spAutoFit/>
          </a:bodyPr>
          <a:lstStyle/>
          <a:p>
            <a:pPr algn="ctr"/>
            <a:r>
              <a:rPr lang="en-US" altLang="zh-CN" sz="4800" dirty="0">
                <a:solidFill>
                  <a:schemeClr val="bg1"/>
                </a:solidFill>
                <a:latin typeface="苹方 特粗" panose="020B0800000000000000" pitchFamily="34" charset="-122"/>
                <a:ea typeface="苹方 特粗" panose="020B0800000000000000" pitchFamily="34" charset="-122"/>
              </a:rPr>
              <a:t>STOP</a:t>
            </a:r>
            <a:endParaRPr lang="zh-CN" altLang="en-US" sz="4800" dirty="0">
              <a:solidFill>
                <a:schemeClr val="bg1"/>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609644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810250"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干扰效应（</a:t>
            </a:r>
            <a:r>
              <a:rPr lang="en-US" altLang="zh-CN" sz="2400" dirty="0">
                <a:latin typeface="苹方 粗体" panose="020B0600000000000000" pitchFamily="34" charset="-122"/>
                <a:ea typeface="苹方 粗体" panose="020B0600000000000000" pitchFamily="34" charset="-122"/>
              </a:rPr>
              <a:t>Stroop</a:t>
            </a:r>
            <a:r>
              <a:rPr lang="zh-CN" altLang="en-US" sz="2400" dirty="0">
                <a:latin typeface="苹方 粗体" panose="020B0600000000000000" pitchFamily="34" charset="-122"/>
                <a:ea typeface="苹方 粗体" panose="020B0600000000000000" pitchFamily="34" charset="-122"/>
              </a:rPr>
              <a:t>效应），</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在同一个图像中出现两种相互对立的表达</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11" name="图片 10">
            <a:extLst>
              <a:ext uri="{FF2B5EF4-FFF2-40B4-BE49-F238E27FC236}">
                <a16:creationId xmlns:a16="http://schemas.microsoft.com/office/drawing/2014/main" id="{DDB34B09-8F8B-44F5-9906-3FD53E1E70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1162" y="829282"/>
            <a:ext cx="3794326" cy="5058311"/>
          </a:xfrm>
          <a:prstGeom prst="rect">
            <a:avLst/>
          </a:prstGeom>
          <a:effectLst>
            <a:outerShdw blurRad="254000" sx="102000" sy="102000" algn="ctr" rotWithShape="0">
              <a:prstClr val="black">
                <a:alpha val="40000"/>
              </a:prstClr>
            </a:outerShdw>
          </a:effectLst>
        </p:spPr>
      </p:pic>
    </p:spTree>
    <p:extLst>
      <p:ext uri="{BB962C8B-B14F-4D97-AF65-F5344CB8AC3E}">
        <p14:creationId xmlns:p14="http://schemas.microsoft.com/office/powerpoint/2010/main" val="4090065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810250"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干扰效应（</a:t>
            </a:r>
            <a:r>
              <a:rPr lang="en-US" altLang="zh-CN" sz="2400" dirty="0">
                <a:latin typeface="苹方 粗体" panose="020B0600000000000000" pitchFamily="34" charset="-122"/>
                <a:ea typeface="苹方 粗体" panose="020B0600000000000000" pitchFamily="34" charset="-122"/>
              </a:rPr>
              <a:t>Stroop</a:t>
            </a:r>
            <a:r>
              <a:rPr lang="zh-CN" altLang="en-US" sz="2400" dirty="0">
                <a:latin typeface="苹方 粗体" panose="020B0600000000000000" pitchFamily="34" charset="-122"/>
                <a:ea typeface="苹方 粗体" panose="020B0600000000000000" pitchFamily="34" charset="-122"/>
              </a:rPr>
              <a:t>效应），</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在同一个图像中出现两种相互对立的表达</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D4456C95-4BC0-47BD-8E6A-BCC65C030E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65992" y="829281"/>
            <a:ext cx="3663968" cy="5058311"/>
          </a:xfrm>
          <a:prstGeom prst="rect">
            <a:avLst/>
          </a:prstGeom>
          <a:effectLst>
            <a:outerShdw blurRad="254000" sx="102000" sy="102000" algn="ctr" rotWithShape="0">
              <a:prstClr val="black">
                <a:alpha val="40000"/>
              </a:prstClr>
            </a:outerShdw>
          </a:effectLst>
        </p:spPr>
      </p:pic>
    </p:spTree>
    <p:extLst>
      <p:ext uri="{BB962C8B-B14F-4D97-AF65-F5344CB8AC3E}">
        <p14:creationId xmlns:p14="http://schemas.microsoft.com/office/powerpoint/2010/main" val="34288794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38750"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希克斯定律，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一个人面临的选择越多，</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做出某一决定所需的时间就越长</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585117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622431"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希克斯定律，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一个人面临的选择越多，</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做出某一决定所需的时间就越长</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1026" name="Picture 2" descr="查看源图像">
            <a:extLst>
              <a:ext uri="{FF2B5EF4-FFF2-40B4-BE49-F238E27FC236}">
                <a16:creationId xmlns:a16="http://schemas.microsoft.com/office/drawing/2014/main" id="{0559296C-D0F7-4A67-B7F0-F35C4736A4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6575" y="1470551"/>
            <a:ext cx="5505450" cy="3772172"/>
          </a:xfrm>
          <a:prstGeom prst="rect">
            <a:avLst/>
          </a:prstGeom>
          <a:noFill/>
          <a:effectLst>
            <a:outerShdw blurRad="2540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7028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622431" cy="1200329"/>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希克斯定律，</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一个人面临的选择越多，</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做出某一决定所需的时间就越长</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 name="图片 5">
            <a:extLst>
              <a:ext uri="{FF2B5EF4-FFF2-40B4-BE49-F238E27FC236}">
                <a16:creationId xmlns:a16="http://schemas.microsoft.com/office/drawing/2014/main" id="{4D82B13C-C33B-4CB8-9555-2701676A68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812" y="1452998"/>
            <a:ext cx="5505564" cy="3772172"/>
          </a:xfrm>
          <a:prstGeom prst="rect">
            <a:avLst/>
          </a:prstGeom>
          <a:effectLst>
            <a:outerShdw blurRad="254000" sx="102000" sy="102000" algn="ctr" rotWithShape="0">
              <a:prstClr val="black">
                <a:alpha val="40000"/>
              </a:prstClr>
            </a:outerShdw>
          </a:effectLst>
        </p:spPr>
      </p:pic>
    </p:spTree>
    <p:extLst>
      <p:ext uri="{BB962C8B-B14F-4D97-AF65-F5344CB8AC3E}">
        <p14:creationId xmlns:p14="http://schemas.microsoft.com/office/powerpoint/2010/main" val="997142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目</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录</a:t>
            </a:r>
          </a:p>
        </p:txBody>
      </p:sp>
      <p:sp>
        <p:nvSpPr>
          <p:cNvPr id="8" name="矩形 7">
            <a:extLst>
              <a:ext uri="{FF2B5EF4-FFF2-40B4-BE49-F238E27FC236}">
                <a16:creationId xmlns:a16="http://schemas.microsoft.com/office/drawing/2014/main" id="{6454DD7A-A6A9-4776-9626-ED66D81E49A9}"/>
              </a:ext>
            </a:extLst>
          </p:cNvPr>
          <p:cNvSpPr/>
          <p:nvPr/>
        </p:nvSpPr>
        <p:spPr>
          <a:xfrm>
            <a:off x="1938918" y="0"/>
            <a:ext cx="830783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1938919" y="0"/>
            <a:ext cx="6776456"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a:extLst>
              <a:ext uri="{FF2B5EF4-FFF2-40B4-BE49-F238E27FC236}">
                <a16:creationId xmlns:a16="http://schemas.microsoft.com/office/drawing/2014/main" id="{9A0BFE3A-1BB7-4CE3-AA46-D8F92D337998}"/>
              </a:ext>
            </a:extLst>
          </p:cNvPr>
          <p:cNvCxnSpPr/>
          <p:nvPr/>
        </p:nvCxnSpPr>
        <p:spPr>
          <a:xfrm>
            <a:off x="-9077326" y="3429000"/>
            <a:ext cx="900112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3AF84B8C-DBBE-49AC-8C3F-7EFAE7B6D6AA}"/>
              </a:ext>
            </a:extLst>
          </p:cNvPr>
          <p:cNvCxnSpPr>
            <a:cxnSpLocks/>
          </p:cNvCxnSpPr>
          <p:nvPr/>
        </p:nvCxnSpPr>
        <p:spPr>
          <a:xfrm>
            <a:off x="12844131" y="3419475"/>
            <a:ext cx="286702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sp>
        <p:nvSpPr>
          <p:cNvPr id="23" name="文本框 22">
            <a:extLst>
              <a:ext uri="{FF2B5EF4-FFF2-40B4-BE49-F238E27FC236}">
                <a16:creationId xmlns:a16="http://schemas.microsoft.com/office/drawing/2014/main" id="{BA14A301-4ED7-4B5C-AC67-1B516E93E575}"/>
              </a:ext>
            </a:extLst>
          </p:cNvPr>
          <p:cNvSpPr txBox="1"/>
          <p:nvPr/>
        </p:nvSpPr>
        <p:spPr>
          <a:xfrm>
            <a:off x="12622187" y="3142476"/>
            <a:ext cx="939662" cy="276999"/>
          </a:xfrm>
          <a:prstGeom prst="rect">
            <a:avLst/>
          </a:prstGeom>
          <a:noFill/>
        </p:spPr>
        <p:txBody>
          <a:bodyPr wrap="square" rtlCol="0">
            <a:spAutoFit/>
          </a:bodyPr>
          <a:lstStyle/>
          <a:p>
            <a:r>
              <a:rPr lang="en-US" altLang="zh-CN" sz="1200" dirty="0">
                <a:latin typeface="苹方 粗体" panose="020B0600000000000000" pitchFamily="34" charset="-122"/>
                <a:ea typeface="苹方 粗体" panose="020B0600000000000000" pitchFamily="34" charset="-122"/>
              </a:rPr>
              <a:t>By Dyllan</a:t>
            </a:r>
            <a:endParaRPr lang="zh-CN" altLang="en-US" sz="1200" dirty="0"/>
          </a:p>
        </p:txBody>
      </p:sp>
      <p:sp>
        <p:nvSpPr>
          <p:cNvPr id="25" name="文本框 24">
            <a:extLst>
              <a:ext uri="{FF2B5EF4-FFF2-40B4-BE49-F238E27FC236}">
                <a16:creationId xmlns:a16="http://schemas.microsoft.com/office/drawing/2014/main" id="{FAEB2840-C67D-478E-A678-4445E8A585FA}"/>
              </a:ext>
            </a:extLst>
          </p:cNvPr>
          <p:cNvSpPr txBox="1"/>
          <p:nvPr/>
        </p:nvSpPr>
        <p:spPr>
          <a:xfrm>
            <a:off x="12335122" y="3448794"/>
            <a:ext cx="1111251" cy="338554"/>
          </a:xfrm>
          <a:prstGeom prst="rect">
            <a:avLst/>
          </a:prstGeom>
          <a:noFill/>
        </p:spPr>
        <p:txBody>
          <a:bodyPr wrap="square" rtlCol="0">
            <a:spAutoFit/>
          </a:bodyPr>
          <a:lstStyle/>
          <a:p>
            <a:r>
              <a:rPr lang="zh-CN" altLang="en-US" sz="1600" dirty="0">
                <a:latin typeface="苹方 粗体" panose="020B0600000000000000" pitchFamily="34" charset="-122"/>
                <a:ea typeface="苹方 粗体" panose="020B0600000000000000" pitchFamily="34" charset="-122"/>
              </a:rPr>
              <a:t>王兆楠</a:t>
            </a:r>
            <a:endParaRPr lang="zh-CN" altLang="en-US" sz="1600" dirty="0"/>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8" name="文本框 17">
            <a:extLst>
              <a:ext uri="{FF2B5EF4-FFF2-40B4-BE49-F238E27FC236}">
                <a16:creationId xmlns:a16="http://schemas.microsoft.com/office/drawing/2014/main" id="{CA9E06F8-9537-45C7-B064-1CEBADA13534}"/>
              </a:ext>
            </a:extLst>
          </p:cNvPr>
          <p:cNvSpPr txBox="1"/>
          <p:nvPr/>
        </p:nvSpPr>
        <p:spPr>
          <a:xfrm>
            <a:off x="3028208" y="1698173"/>
            <a:ext cx="7065818" cy="523220"/>
          </a:xfrm>
          <a:prstGeom prst="rect">
            <a:avLst/>
          </a:prstGeom>
          <a:noFill/>
        </p:spPr>
        <p:txBody>
          <a:bodyPr wrap="square" rtlCol="0">
            <a:spAutoFit/>
          </a:bodyPr>
          <a:lstStyle/>
          <a:p>
            <a:r>
              <a:rPr lang="en-US" altLang="zh-CN" sz="2800" dirty="0">
                <a:latin typeface="苹方 中等" panose="020B0400000000000000" pitchFamily="34" charset="-122"/>
                <a:ea typeface="苹方 中等" panose="020B0400000000000000" pitchFamily="34" charset="-122"/>
              </a:rPr>
              <a:t>1. </a:t>
            </a:r>
            <a:r>
              <a:rPr lang="zh-CN" altLang="en-US" sz="2800" dirty="0">
                <a:latin typeface="苹方 中等" panose="020B0400000000000000" pitchFamily="34" charset="-122"/>
                <a:ea typeface="苹方 中等" panose="020B0400000000000000" pitchFamily="34" charset="-122"/>
              </a:rPr>
              <a:t>引言</a:t>
            </a:r>
          </a:p>
        </p:txBody>
      </p:sp>
      <p:sp>
        <p:nvSpPr>
          <p:cNvPr id="22" name="文本框 21">
            <a:extLst>
              <a:ext uri="{FF2B5EF4-FFF2-40B4-BE49-F238E27FC236}">
                <a16:creationId xmlns:a16="http://schemas.microsoft.com/office/drawing/2014/main" id="{E4DABB6F-A60C-44B9-A478-EE61A207CC83}"/>
              </a:ext>
            </a:extLst>
          </p:cNvPr>
          <p:cNvSpPr txBox="1"/>
          <p:nvPr/>
        </p:nvSpPr>
        <p:spPr>
          <a:xfrm>
            <a:off x="3028208" y="2333509"/>
            <a:ext cx="7065818" cy="523220"/>
          </a:xfrm>
          <a:prstGeom prst="rect">
            <a:avLst/>
          </a:prstGeom>
          <a:noFill/>
        </p:spPr>
        <p:txBody>
          <a:bodyPr wrap="square" rtlCol="0">
            <a:spAutoFit/>
          </a:bodyPr>
          <a:lstStyle/>
          <a:p>
            <a:r>
              <a:rPr lang="en-US" altLang="zh-CN" sz="2800" dirty="0">
                <a:latin typeface="苹方 中等" panose="020B0400000000000000" pitchFamily="34" charset="-122"/>
                <a:ea typeface="苹方 中等" panose="020B0400000000000000" pitchFamily="34" charset="-122"/>
              </a:rPr>
              <a:t>2. </a:t>
            </a:r>
            <a:r>
              <a:rPr lang="zh-CN" altLang="en-US" sz="2800" dirty="0">
                <a:latin typeface="苹方 中等" panose="020B0400000000000000" pitchFamily="34" charset="-122"/>
                <a:ea typeface="苹方 中等" panose="020B0400000000000000" pitchFamily="34" charset="-122"/>
              </a:rPr>
              <a:t>平面设计基本定理</a:t>
            </a:r>
          </a:p>
        </p:txBody>
      </p:sp>
      <p:sp>
        <p:nvSpPr>
          <p:cNvPr id="27" name="文本框 26">
            <a:extLst>
              <a:ext uri="{FF2B5EF4-FFF2-40B4-BE49-F238E27FC236}">
                <a16:creationId xmlns:a16="http://schemas.microsoft.com/office/drawing/2014/main" id="{FB875C04-66B1-4331-A550-A95EB7C2FA86}"/>
              </a:ext>
            </a:extLst>
          </p:cNvPr>
          <p:cNvSpPr txBox="1"/>
          <p:nvPr/>
        </p:nvSpPr>
        <p:spPr>
          <a:xfrm>
            <a:off x="3028208" y="2968845"/>
            <a:ext cx="7065818" cy="523220"/>
          </a:xfrm>
          <a:prstGeom prst="rect">
            <a:avLst/>
          </a:prstGeom>
          <a:noFill/>
        </p:spPr>
        <p:txBody>
          <a:bodyPr wrap="square" rtlCol="0">
            <a:spAutoFit/>
          </a:bodyPr>
          <a:lstStyle/>
          <a:p>
            <a:r>
              <a:rPr lang="en-US" altLang="zh-CN" sz="2800" dirty="0">
                <a:latin typeface="苹方 中等" panose="020B0400000000000000" pitchFamily="34" charset="-122"/>
                <a:ea typeface="苹方 中等" panose="020B0400000000000000" pitchFamily="34" charset="-122"/>
              </a:rPr>
              <a:t>3. </a:t>
            </a:r>
            <a:r>
              <a:rPr lang="zh-CN" altLang="en-US" sz="2800" dirty="0">
                <a:latin typeface="苹方 中等" panose="020B0400000000000000" pitchFamily="34" charset="-122"/>
                <a:ea typeface="苹方 中等" panose="020B0400000000000000" pitchFamily="34" charset="-122"/>
              </a:rPr>
              <a:t>视觉与画面</a:t>
            </a:r>
          </a:p>
        </p:txBody>
      </p:sp>
      <p:sp>
        <p:nvSpPr>
          <p:cNvPr id="29" name="文本框 28">
            <a:extLst>
              <a:ext uri="{FF2B5EF4-FFF2-40B4-BE49-F238E27FC236}">
                <a16:creationId xmlns:a16="http://schemas.microsoft.com/office/drawing/2014/main" id="{9C07A50B-750D-4BC0-9540-08AC61F9BFF6}"/>
              </a:ext>
            </a:extLst>
          </p:cNvPr>
          <p:cNvSpPr txBox="1"/>
          <p:nvPr/>
        </p:nvSpPr>
        <p:spPr>
          <a:xfrm>
            <a:off x="3028208" y="3606762"/>
            <a:ext cx="7065818" cy="523220"/>
          </a:xfrm>
          <a:prstGeom prst="rect">
            <a:avLst/>
          </a:prstGeom>
          <a:noFill/>
        </p:spPr>
        <p:txBody>
          <a:bodyPr wrap="square" rtlCol="0">
            <a:spAutoFit/>
          </a:bodyPr>
          <a:lstStyle/>
          <a:p>
            <a:r>
              <a:rPr lang="en-US" altLang="zh-CN" sz="2800" dirty="0">
                <a:latin typeface="苹方 中等" panose="020B0400000000000000" pitchFamily="34" charset="-122"/>
                <a:ea typeface="苹方 中等" panose="020B0400000000000000" pitchFamily="34" charset="-122"/>
              </a:rPr>
              <a:t>4. </a:t>
            </a:r>
            <a:r>
              <a:rPr lang="zh-CN" altLang="en-US" sz="2800" dirty="0">
                <a:latin typeface="苹方 中等" panose="020B0400000000000000" pitchFamily="34" charset="-122"/>
                <a:ea typeface="苹方 中等" panose="020B0400000000000000" pitchFamily="34" charset="-122"/>
              </a:rPr>
              <a:t>文字与排版</a:t>
            </a:r>
          </a:p>
        </p:txBody>
      </p:sp>
      <p:sp>
        <p:nvSpPr>
          <p:cNvPr id="31" name="文本框 30">
            <a:extLst>
              <a:ext uri="{FF2B5EF4-FFF2-40B4-BE49-F238E27FC236}">
                <a16:creationId xmlns:a16="http://schemas.microsoft.com/office/drawing/2014/main" id="{C327193F-FD6C-464E-946A-9262C33D4D67}"/>
              </a:ext>
            </a:extLst>
          </p:cNvPr>
          <p:cNvSpPr txBox="1"/>
          <p:nvPr/>
        </p:nvSpPr>
        <p:spPr>
          <a:xfrm>
            <a:off x="3028208" y="4244679"/>
            <a:ext cx="7065818" cy="523220"/>
          </a:xfrm>
          <a:prstGeom prst="rect">
            <a:avLst/>
          </a:prstGeom>
          <a:noFill/>
        </p:spPr>
        <p:txBody>
          <a:bodyPr wrap="square" rtlCol="0">
            <a:spAutoFit/>
          </a:bodyPr>
          <a:lstStyle/>
          <a:p>
            <a:r>
              <a:rPr lang="en-US" altLang="zh-CN" sz="2800" dirty="0">
                <a:latin typeface="苹方 中等" panose="020B0400000000000000" pitchFamily="34" charset="-122"/>
                <a:ea typeface="苹方 中等" panose="020B0400000000000000" pitchFamily="34" charset="-122"/>
              </a:rPr>
              <a:t>5. Word</a:t>
            </a:r>
            <a:r>
              <a:rPr lang="zh-CN" altLang="en-US" sz="2800" dirty="0">
                <a:latin typeface="苹方 中等" panose="020B0400000000000000" pitchFamily="34" charset="-122"/>
                <a:ea typeface="苹方 中等" panose="020B0400000000000000" pitchFamily="34" charset="-122"/>
              </a:rPr>
              <a:t>论文排版实战</a:t>
            </a:r>
          </a:p>
        </p:txBody>
      </p:sp>
    </p:spTree>
    <p:extLst>
      <p:ext uri="{BB962C8B-B14F-4D97-AF65-F5344CB8AC3E}">
        <p14:creationId xmlns:p14="http://schemas.microsoft.com/office/powerpoint/2010/main" val="136024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29225" cy="830997"/>
          </a:xfrm>
          <a:prstGeom prst="rect">
            <a:avLst/>
          </a:prstGeom>
          <a:noFill/>
        </p:spPr>
        <p:txBody>
          <a:bodyPr wrap="square" rtlCol="0">
            <a:spAutoFit/>
          </a:bodyPr>
          <a:lstStyle/>
          <a:p>
            <a:r>
              <a:rPr lang="en-US" altLang="zh-CN" sz="2400" dirty="0">
                <a:latin typeface="苹方 粗体" panose="020B0600000000000000" pitchFamily="34" charset="-122"/>
                <a:ea typeface="苹方 粗体" panose="020B0600000000000000" pitchFamily="34" charset="-122"/>
              </a:rPr>
              <a:t>KISS</a:t>
            </a:r>
            <a:r>
              <a:rPr lang="zh-CN" altLang="en-US" sz="2400" dirty="0">
                <a:latin typeface="苹方 粗体" panose="020B0600000000000000" pitchFamily="34" charset="-122"/>
                <a:ea typeface="苹方 粗体" panose="020B0600000000000000" pitchFamily="34" charset="-122"/>
              </a:rPr>
              <a:t>法则，</a:t>
            </a:r>
            <a:endParaRPr lang="en-US" altLang="zh-CN" sz="2400" dirty="0">
              <a:latin typeface="苹方 粗体" panose="020B0600000000000000" pitchFamily="34" charset="-122"/>
              <a:ea typeface="苹方 粗体" panose="020B0600000000000000" pitchFamily="34" charset="-122"/>
            </a:endParaRPr>
          </a:p>
          <a:p>
            <a:r>
              <a:rPr lang="en-US" altLang="zh-CN" sz="2400" dirty="0">
                <a:solidFill>
                  <a:schemeClr val="bg2">
                    <a:lumMod val="50000"/>
                  </a:schemeClr>
                </a:solidFill>
                <a:latin typeface="苹方 粗体" panose="020B0600000000000000" pitchFamily="34" charset="-122"/>
                <a:ea typeface="苹方 粗体" panose="020B0600000000000000" pitchFamily="34" charset="-122"/>
              </a:rPr>
              <a:t>Keep It Simple and Stupid</a:t>
            </a:r>
          </a:p>
        </p:txBody>
      </p:sp>
    </p:spTree>
    <p:extLst>
      <p:ext uri="{BB962C8B-B14F-4D97-AF65-F5344CB8AC3E}">
        <p14:creationId xmlns:p14="http://schemas.microsoft.com/office/powerpoint/2010/main" val="3878827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6150" y="2710345"/>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可靠性，</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你走你的苹果路，我用我的椰子树</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019257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6105525" y="2710345"/>
            <a:ext cx="5229225" cy="830997"/>
          </a:xfrm>
          <a:prstGeom prst="rect">
            <a:avLst/>
          </a:prstGeom>
          <a:noFill/>
        </p:spPr>
        <p:txBody>
          <a:bodyPr wrap="square" rtlCol="0">
            <a:spAutoFit/>
          </a:bodyPr>
          <a:lstStyle/>
          <a:p>
            <a:r>
              <a:rPr lang="zh-CN" altLang="en-US" sz="2400" dirty="0">
                <a:latin typeface="苹方 粗体" panose="020B0600000000000000" pitchFamily="34" charset="-122"/>
                <a:ea typeface="苹方 粗体" panose="020B0600000000000000" pitchFamily="34" charset="-122"/>
              </a:rPr>
              <a:t>可靠性，</a:t>
            </a:r>
            <a:endParaRPr lang="en-US" altLang="zh-CN" sz="2400" dirty="0">
              <a:latin typeface="苹方 粗体" panose="020B0600000000000000" pitchFamily="34" charset="-122"/>
              <a:ea typeface="苹方 粗体" panose="020B0600000000000000" pitchFamily="34" charset="-122"/>
            </a:endParaRPr>
          </a:p>
          <a:p>
            <a:r>
              <a:rPr lang="zh-CN" altLang="en-US" sz="2400" dirty="0">
                <a:solidFill>
                  <a:schemeClr val="bg2">
                    <a:lumMod val="50000"/>
                  </a:schemeClr>
                </a:solidFill>
                <a:latin typeface="苹方 粗体" panose="020B0600000000000000" pitchFamily="34" charset="-122"/>
                <a:ea typeface="苹方 粗体" panose="020B0600000000000000" pitchFamily="34" charset="-122"/>
              </a:rPr>
              <a:t>你走你的苹果路，我用我的椰子树</a:t>
            </a:r>
            <a:endParaRPr lang="en-US" altLang="zh-CN" sz="2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4098" name="Picture 2" descr="查看源图像">
            <a:extLst>
              <a:ext uri="{FF2B5EF4-FFF2-40B4-BE49-F238E27FC236}">
                <a16:creationId xmlns:a16="http://schemas.microsoft.com/office/drawing/2014/main" id="{F79596EB-0C0B-41E8-B6BF-036EDD44F9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69987" y="3657080"/>
            <a:ext cx="3876675" cy="2336774"/>
          </a:xfrm>
          <a:prstGeom prst="rect">
            <a:avLst/>
          </a:prstGeom>
          <a:noFill/>
          <a:effectLst>
            <a:outerShdw blurRad="2540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pic>
        <p:nvPicPr>
          <p:cNvPr id="4100" name="Picture 4" descr="查看源图像">
            <a:extLst>
              <a:ext uri="{FF2B5EF4-FFF2-40B4-BE49-F238E27FC236}">
                <a16:creationId xmlns:a16="http://schemas.microsoft.com/office/drawing/2014/main" id="{35DE8CD9-5587-4756-9F67-ED6E2DB30AA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48730" y="852815"/>
            <a:ext cx="2919190" cy="2576185"/>
          </a:xfrm>
          <a:prstGeom prst="rect">
            <a:avLst/>
          </a:prstGeom>
          <a:noFill/>
          <a:effectLst>
            <a:outerShdw blurRad="2540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0944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3" name="Picture 5">
            <a:extLst>
              <a:ext uri="{FF2B5EF4-FFF2-40B4-BE49-F238E27FC236}">
                <a16:creationId xmlns:a16="http://schemas.microsoft.com/office/drawing/2014/main" id="{70A5558F-0452-4E0A-AB31-ECA8682B5BDB}"/>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1395410" y="561877"/>
            <a:ext cx="9401175" cy="1158387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设计师是个钟表匠</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若设计师不关注细节，就很难有美观的设计</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3071201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8" name="直接连接符 17">
            <a:extLst>
              <a:ext uri="{FF2B5EF4-FFF2-40B4-BE49-F238E27FC236}">
                <a16:creationId xmlns:a16="http://schemas.microsoft.com/office/drawing/2014/main" id="{A7D95CCB-A375-4ED9-8139-25AD755509F4}"/>
              </a:ext>
            </a:extLst>
          </p:cNvPr>
          <p:cNvCxnSpPr/>
          <p:nvPr/>
        </p:nvCxnSpPr>
        <p:spPr>
          <a:xfrm flipV="1">
            <a:off x="479425" y="3419475"/>
            <a:ext cx="11233150" cy="95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10B6406-60C2-42EA-A64A-01CFD3E34332}"/>
              </a:ext>
            </a:extLst>
          </p:cNvPr>
          <p:cNvSpPr txBox="1"/>
          <p:nvPr/>
        </p:nvSpPr>
        <p:spPr>
          <a:xfrm>
            <a:off x="3775834" y="2737930"/>
            <a:ext cx="4640332" cy="584775"/>
          </a:xfrm>
          <a:prstGeom prst="rect">
            <a:avLst/>
          </a:prstGeom>
          <a:noFill/>
        </p:spPr>
        <p:txBody>
          <a:bodyPr wrap="square" rtlCol="0">
            <a:spAutoFit/>
          </a:bodyPr>
          <a:lstStyle/>
          <a:p>
            <a:pPr algn="ctr"/>
            <a:r>
              <a:rPr lang="zh-CN" altLang="en-US" sz="3200" dirty="0">
                <a:latin typeface="苹方 中等" panose="020B0400000000000000" pitchFamily="34" charset="-122"/>
                <a:ea typeface="苹方 中等" panose="020B0400000000000000" pitchFamily="34" charset="-122"/>
              </a:rPr>
              <a:t>视觉与画面</a:t>
            </a:r>
          </a:p>
        </p:txBody>
      </p:sp>
      <p:sp>
        <p:nvSpPr>
          <p:cNvPr id="20" name="文本框 19">
            <a:extLst>
              <a:ext uri="{FF2B5EF4-FFF2-40B4-BE49-F238E27FC236}">
                <a16:creationId xmlns:a16="http://schemas.microsoft.com/office/drawing/2014/main" id="{77591554-73CE-44CE-B0CE-1776904F5808}"/>
              </a:ext>
            </a:extLst>
          </p:cNvPr>
          <p:cNvSpPr txBox="1"/>
          <p:nvPr/>
        </p:nvSpPr>
        <p:spPr>
          <a:xfrm>
            <a:off x="3775834" y="3546418"/>
            <a:ext cx="4640332" cy="338554"/>
          </a:xfrm>
          <a:prstGeom prst="rect">
            <a:avLst/>
          </a:prstGeom>
          <a:noFill/>
        </p:spPr>
        <p:txBody>
          <a:bodyPr wrap="square" rtlCol="0">
            <a:spAutoFit/>
          </a:bodyPr>
          <a:lstStyle/>
          <a:p>
            <a:pPr algn="ctr"/>
            <a:r>
              <a:rPr lang="zh-CN" altLang="en-US" sz="1600" dirty="0">
                <a:latin typeface="苹方 中等" panose="020B0400000000000000" pitchFamily="34" charset="-122"/>
                <a:ea typeface="苹方 中等" panose="020B0400000000000000" pitchFamily="34" charset="-122"/>
              </a:rPr>
              <a:t>极限无处不在</a:t>
            </a:r>
          </a:p>
        </p:txBody>
      </p:sp>
    </p:spTree>
    <p:extLst>
      <p:ext uri="{BB962C8B-B14F-4D97-AF65-F5344CB8AC3E}">
        <p14:creationId xmlns:p14="http://schemas.microsoft.com/office/powerpoint/2010/main" val="3987144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AEA8BF-36FD-4E8F-87A9-EEA918E35D64}"/>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93380" y="134852"/>
            <a:ext cx="10287000" cy="6477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人眼是有极限的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人看一个物体的宽度和高度存在感官上的误差</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247661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AEA8BF-36FD-4E8F-87A9-EEA918E35D64}"/>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93380" y="134852"/>
            <a:ext cx="10287000" cy="6477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47797"/>
            <a:ext cx="12192000" cy="566887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5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人眼是有极限的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人看一个物体的宽度和高度存在感官上的误差</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93DBA87D-ADCD-4772-884C-8157BDECE8CA}"/>
              </a:ext>
            </a:extLst>
          </p:cNvPr>
          <p:cNvSpPr txBox="1"/>
          <p:nvPr/>
        </p:nvSpPr>
        <p:spPr>
          <a:xfrm>
            <a:off x="5081584" y="2021695"/>
            <a:ext cx="1933575" cy="3046988"/>
          </a:xfrm>
          <a:prstGeom prst="rect">
            <a:avLst/>
          </a:prstGeom>
          <a:noFill/>
        </p:spPr>
        <p:txBody>
          <a:bodyPr wrap="square" rtlCol="0">
            <a:spAutoFit/>
          </a:bodyPr>
          <a:lstStyle/>
          <a:p>
            <a:r>
              <a:rPr lang="en-US" altLang="zh-CN" sz="19200" b="1" dirty="0">
                <a:latin typeface="苹方 特粗" panose="020B0800000000000000" pitchFamily="34" charset="-122"/>
                <a:ea typeface="苹方 特粗" panose="020B0800000000000000" pitchFamily="34" charset="-122"/>
              </a:rPr>
              <a:t>H</a:t>
            </a:r>
            <a:endParaRPr lang="zh-CN" altLang="en-US" sz="19200" b="1" dirty="0">
              <a:latin typeface="苹方 特粗" panose="020B0800000000000000" pitchFamily="34" charset="-122"/>
              <a:ea typeface="苹方 特粗" panose="020B0800000000000000" pitchFamily="34" charset="-122"/>
            </a:endParaRPr>
          </a:p>
        </p:txBody>
      </p:sp>
      <p:sp>
        <p:nvSpPr>
          <p:cNvPr id="10" name="文本框 9">
            <a:extLst>
              <a:ext uri="{FF2B5EF4-FFF2-40B4-BE49-F238E27FC236}">
                <a16:creationId xmlns:a16="http://schemas.microsoft.com/office/drawing/2014/main" id="{0A61F20A-561E-4E41-B967-C72D3562035A}"/>
              </a:ext>
            </a:extLst>
          </p:cNvPr>
          <p:cNvSpPr txBox="1"/>
          <p:nvPr/>
        </p:nvSpPr>
        <p:spPr>
          <a:xfrm>
            <a:off x="4295775" y="4693874"/>
            <a:ext cx="3600450" cy="369332"/>
          </a:xfrm>
          <a:prstGeom prst="rect">
            <a:avLst/>
          </a:prstGeom>
          <a:noFill/>
        </p:spPr>
        <p:txBody>
          <a:bodyPr wrap="square" rtlCol="0">
            <a:spAutoFit/>
          </a:bodyPr>
          <a:lstStyle/>
          <a:p>
            <a:pPr algn="ctr"/>
            <a:r>
              <a:rPr lang="zh-CN" altLang="en-US" dirty="0">
                <a:latin typeface="苹方 常规" panose="020B0300000000000000" pitchFamily="34" charset="-122"/>
                <a:ea typeface="苹方 常规" panose="020B0300000000000000" pitchFamily="34" charset="-122"/>
              </a:rPr>
              <a:t>  它的横与竖线的宽度一样吗？</a:t>
            </a:r>
          </a:p>
        </p:txBody>
      </p:sp>
    </p:spTree>
    <p:extLst>
      <p:ext uri="{BB962C8B-B14F-4D97-AF65-F5344CB8AC3E}">
        <p14:creationId xmlns:p14="http://schemas.microsoft.com/office/powerpoint/2010/main" val="2648440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AEA8BF-36FD-4E8F-87A9-EEA918E35D64}"/>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93380" y="134852"/>
            <a:ext cx="10287000" cy="6477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47797"/>
            <a:ext cx="12192000" cy="566887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5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人眼是有极限的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人看一个物体的宽度和高度存在感官上的误差</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93DBA87D-ADCD-4772-884C-8157BDECE8CA}"/>
              </a:ext>
            </a:extLst>
          </p:cNvPr>
          <p:cNvSpPr txBox="1"/>
          <p:nvPr/>
        </p:nvSpPr>
        <p:spPr>
          <a:xfrm rot="5400000">
            <a:off x="4957759" y="1897120"/>
            <a:ext cx="1933575" cy="3046988"/>
          </a:xfrm>
          <a:prstGeom prst="rect">
            <a:avLst/>
          </a:prstGeom>
          <a:noFill/>
        </p:spPr>
        <p:txBody>
          <a:bodyPr wrap="square" rtlCol="0">
            <a:spAutoFit/>
          </a:bodyPr>
          <a:lstStyle/>
          <a:p>
            <a:r>
              <a:rPr lang="en-US" altLang="zh-CN" sz="19200" b="1" dirty="0">
                <a:latin typeface="苹方 特粗" panose="020B0800000000000000" pitchFamily="34" charset="-122"/>
                <a:ea typeface="苹方 特粗" panose="020B0800000000000000" pitchFamily="34" charset="-122"/>
              </a:rPr>
              <a:t>H</a:t>
            </a:r>
            <a:endParaRPr lang="zh-CN" altLang="en-US" sz="19200" b="1" dirty="0">
              <a:latin typeface="苹方 特粗" panose="020B0800000000000000" pitchFamily="34" charset="-122"/>
              <a:ea typeface="苹方 特粗" panose="020B0800000000000000" pitchFamily="34" charset="-122"/>
            </a:endParaRPr>
          </a:p>
        </p:txBody>
      </p:sp>
      <p:sp>
        <p:nvSpPr>
          <p:cNvPr id="10" name="文本框 9">
            <a:extLst>
              <a:ext uri="{FF2B5EF4-FFF2-40B4-BE49-F238E27FC236}">
                <a16:creationId xmlns:a16="http://schemas.microsoft.com/office/drawing/2014/main" id="{0A61F20A-561E-4E41-B967-C72D3562035A}"/>
              </a:ext>
            </a:extLst>
          </p:cNvPr>
          <p:cNvSpPr txBox="1"/>
          <p:nvPr/>
        </p:nvSpPr>
        <p:spPr>
          <a:xfrm>
            <a:off x="4295775" y="4693874"/>
            <a:ext cx="3600450" cy="369332"/>
          </a:xfrm>
          <a:prstGeom prst="rect">
            <a:avLst/>
          </a:prstGeom>
          <a:noFill/>
        </p:spPr>
        <p:txBody>
          <a:bodyPr wrap="square" rtlCol="0">
            <a:spAutoFit/>
          </a:bodyPr>
          <a:lstStyle/>
          <a:p>
            <a:pPr algn="ctr"/>
            <a:r>
              <a:rPr lang="zh-CN" altLang="en-US" dirty="0">
                <a:latin typeface="苹方 常规" panose="020B0300000000000000" pitchFamily="34" charset="-122"/>
                <a:ea typeface="苹方 常规" panose="020B0300000000000000" pitchFamily="34" charset="-122"/>
              </a:rPr>
              <a:t>  它的横与竖线的宽度一样吗？</a:t>
            </a:r>
          </a:p>
        </p:txBody>
      </p:sp>
    </p:spTree>
    <p:extLst>
      <p:ext uri="{BB962C8B-B14F-4D97-AF65-F5344CB8AC3E}">
        <p14:creationId xmlns:p14="http://schemas.microsoft.com/office/powerpoint/2010/main" val="28308187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AEA8BF-36FD-4E8F-87A9-EEA918E35D64}"/>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93380" y="134852"/>
            <a:ext cx="10287000" cy="6477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47797"/>
            <a:ext cx="12192000" cy="566887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5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人眼是有极限的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人看一个物体的宽度和高度存在感官上的误差</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3" name="图片 2">
            <a:extLst>
              <a:ext uri="{FF2B5EF4-FFF2-40B4-BE49-F238E27FC236}">
                <a16:creationId xmlns:a16="http://schemas.microsoft.com/office/drawing/2014/main" id="{F465E082-7350-49FB-9549-7AEF0937BC52}"/>
              </a:ext>
            </a:extLst>
          </p:cNvPr>
          <p:cNvPicPr>
            <a:picLocks noChangeAspect="1"/>
          </p:cNvPicPr>
          <p:nvPr/>
        </p:nvPicPr>
        <p:blipFill>
          <a:blip r:embed="rId6"/>
          <a:stretch>
            <a:fillRect/>
          </a:stretch>
        </p:blipFill>
        <p:spPr>
          <a:xfrm>
            <a:off x="4225389" y="1710874"/>
            <a:ext cx="3600450" cy="4110513"/>
          </a:xfrm>
          <a:prstGeom prst="rect">
            <a:avLst/>
          </a:prstGeom>
        </p:spPr>
      </p:pic>
    </p:spTree>
    <p:extLst>
      <p:ext uri="{BB962C8B-B14F-4D97-AF65-F5344CB8AC3E}">
        <p14:creationId xmlns:p14="http://schemas.microsoft.com/office/powerpoint/2010/main" val="148245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AEA8BF-36FD-4E8F-87A9-EEA918E35D64}"/>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93380" y="134852"/>
            <a:ext cx="10287000" cy="6477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47797"/>
            <a:ext cx="12192000" cy="5668878"/>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5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人眼是有极限的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人眼能解析的画面仅中间的一个点</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3" name="图片 2">
            <a:extLst>
              <a:ext uri="{FF2B5EF4-FFF2-40B4-BE49-F238E27FC236}">
                <a16:creationId xmlns:a16="http://schemas.microsoft.com/office/drawing/2014/main" id="{F465E082-7350-49FB-9549-7AEF0937BC52}"/>
              </a:ext>
            </a:extLst>
          </p:cNvPr>
          <p:cNvPicPr>
            <a:picLocks noChangeAspect="1"/>
          </p:cNvPicPr>
          <p:nvPr/>
        </p:nvPicPr>
        <p:blipFill>
          <a:blip r:embed="rId6"/>
          <a:stretch>
            <a:fillRect/>
          </a:stretch>
        </p:blipFill>
        <p:spPr>
          <a:xfrm>
            <a:off x="6697126" y="2340763"/>
            <a:ext cx="2043255" cy="2332716"/>
          </a:xfrm>
          <a:prstGeom prst="rect">
            <a:avLst/>
          </a:prstGeom>
          <a:effectLst>
            <a:outerShdw blurRad="63500" sx="102000" sy="102000" algn="ctr" rotWithShape="0">
              <a:prstClr val="black">
                <a:alpha val="20000"/>
              </a:prstClr>
            </a:outerShdw>
          </a:effectLst>
        </p:spPr>
      </p:pic>
      <p:pic>
        <p:nvPicPr>
          <p:cNvPr id="2050" name="Picture 2" descr="preview">
            <a:extLst>
              <a:ext uri="{FF2B5EF4-FFF2-40B4-BE49-F238E27FC236}">
                <a16:creationId xmlns:a16="http://schemas.microsoft.com/office/drawing/2014/main" id="{D96BB0BD-C37A-4734-841D-A3CF638A564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52737" y="1818176"/>
            <a:ext cx="6486525" cy="3891915"/>
          </a:xfrm>
          <a:prstGeom prst="rect">
            <a:avLst/>
          </a:prstGeom>
          <a:noFill/>
          <a:effectLst>
            <a:outerShdw blurRad="635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050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目</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录</a:t>
            </a:r>
          </a:p>
        </p:txBody>
      </p:sp>
      <p:sp>
        <p:nvSpPr>
          <p:cNvPr id="8" name="矩形 7">
            <a:extLst>
              <a:ext uri="{FF2B5EF4-FFF2-40B4-BE49-F238E27FC236}">
                <a16:creationId xmlns:a16="http://schemas.microsoft.com/office/drawing/2014/main" id="{6454DD7A-A6A9-4776-9626-ED66D81E49A9}"/>
              </a:ext>
            </a:extLst>
          </p:cNvPr>
          <p:cNvSpPr/>
          <p:nvPr/>
        </p:nvSpPr>
        <p:spPr>
          <a:xfrm>
            <a:off x="1938918" y="0"/>
            <a:ext cx="830783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0" y="0"/>
            <a:ext cx="87153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775882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脑子是有极限的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401535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3"/>
            <a:ext cx="12192000" cy="5758651"/>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89652731-6793-4028-BE59-E4A27A0DE85F}"/>
              </a:ext>
            </a:extLst>
          </p:cNvPr>
          <p:cNvSpPr txBox="1"/>
          <p:nvPr/>
        </p:nvSpPr>
        <p:spPr>
          <a:xfrm>
            <a:off x="3262932" y="4157240"/>
            <a:ext cx="168297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微积分</a:t>
            </a:r>
          </a:p>
        </p:txBody>
      </p:sp>
      <p:sp>
        <p:nvSpPr>
          <p:cNvPr id="11" name="文本框 10">
            <a:extLst>
              <a:ext uri="{FF2B5EF4-FFF2-40B4-BE49-F238E27FC236}">
                <a16:creationId xmlns:a16="http://schemas.microsoft.com/office/drawing/2014/main" id="{88846E95-24B9-46BF-A0A2-5A9D9501B4B1}"/>
              </a:ext>
            </a:extLst>
          </p:cNvPr>
          <p:cNvSpPr txBox="1"/>
          <p:nvPr/>
        </p:nvSpPr>
        <p:spPr>
          <a:xfrm>
            <a:off x="3463276" y="2591301"/>
            <a:ext cx="168297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离散数学</a:t>
            </a:r>
          </a:p>
        </p:txBody>
      </p:sp>
      <p:sp>
        <p:nvSpPr>
          <p:cNvPr id="16" name="文本框 15">
            <a:extLst>
              <a:ext uri="{FF2B5EF4-FFF2-40B4-BE49-F238E27FC236}">
                <a16:creationId xmlns:a16="http://schemas.microsoft.com/office/drawing/2014/main" id="{A519160B-E67D-4B2A-91E1-9FA1AEF7F6D1}"/>
              </a:ext>
            </a:extLst>
          </p:cNvPr>
          <p:cNvSpPr txBox="1"/>
          <p:nvPr/>
        </p:nvSpPr>
        <p:spPr>
          <a:xfrm>
            <a:off x="3032344" y="2982777"/>
            <a:ext cx="2546190"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大学物理</a:t>
            </a:r>
          </a:p>
        </p:txBody>
      </p:sp>
      <p:sp>
        <p:nvSpPr>
          <p:cNvPr id="18" name="文本框 17">
            <a:extLst>
              <a:ext uri="{FF2B5EF4-FFF2-40B4-BE49-F238E27FC236}">
                <a16:creationId xmlns:a16="http://schemas.microsoft.com/office/drawing/2014/main" id="{C11040F7-37F1-46EF-A7B6-7E79777C6BA7}"/>
              </a:ext>
            </a:extLst>
          </p:cNvPr>
          <p:cNvSpPr txBox="1"/>
          <p:nvPr/>
        </p:nvSpPr>
        <p:spPr>
          <a:xfrm>
            <a:off x="4929852" y="2982777"/>
            <a:ext cx="168297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数据结构</a:t>
            </a:r>
          </a:p>
        </p:txBody>
      </p:sp>
      <p:sp>
        <p:nvSpPr>
          <p:cNvPr id="20" name="文本框 19">
            <a:extLst>
              <a:ext uri="{FF2B5EF4-FFF2-40B4-BE49-F238E27FC236}">
                <a16:creationId xmlns:a16="http://schemas.microsoft.com/office/drawing/2014/main" id="{3A456271-FD0B-4036-A21F-B1BB377D69DE}"/>
              </a:ext>
            </a:extLst>
          </p:cNvPr>
          <p:cNvSpPr txBox="1"/>
          <p:nvPr/>
        </p:nvSpPr>
        <p:spPr>
          <a:xfrm>
            <a:off x="5095508" y="2206776"/>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有限元分析</a:t>
            </a:r>
          </a:p>
        </p:txBody>
      </p:sp>
      <p:sp>
        <p:nvSpPr>
          <p:cNvPr id="22" name="文本框 21">
            <a:extLst>
              <a:ext uri="{FF2B5EF4-FFF2-40B4-BE49-F238E27FC236}">
                <a16:creationId xmlns:a16="http://schemas.microsoft.com/office/drawing/2014/main" id="{A09A07B4-A365-4101-9BF0-3D2B966C4E52}"/>
              </a:ext>
            </a:extLst>
          </p:cNvPr>
          <p:cNvSpPr txBox="1"/>
          <p:nvPr/>
        </p:nvSpPr>
        <p:spPr>
          <a:xfrm>
            <a:off x="4733782" y="3362070"/>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大学课程</a:t>
            </a:r>
          </a:p>
        </p:txBody>
      </p:sp>
      <p:sp>
        <p:nvSpPr>
          <p:cNvPr id="24" name="文本框 23">
            <a:extLst>
              <a:ext uri="{FF2B5EF4-FFF2-40B4-BE49-F238E27FC236}">
                <a16:creationId xmlns:a16="http://schemas.microsoft.com/office/drawing/2014/main" id="{27A3649D-86F4-4182-8122-EC88310BEB24}"/>
              </a:ext>
            </a:extLst>
          </p:cNvPr>
          <p:cNvSpPr txBox="1"/>
          <p:nvPr/>
        </p:nvSpPr>
        <p:spPr>
          <a:xfrm>
            <a:off x="3294076" y="3361350"/>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大学体育</a:t>
            </a:r>
          </a:p>
        </p:txBody>
      </p:sp>
      <p:sp>
        <p:nvSpPr>
          <p:cNvPr id="26" name="文本框 25">
            <a:extLst>
              <a:ext uri="{FF2B5EF4-FFF2-40B4-BE49-F238E27FC236}">
                <a16:creationId xmlns:a16="http://schemas.microsoft.com/office/drawing/2014/main" id="{78ECF182-B41B-49B2-AE4B-40433DBB0D19}"/>
              </a:ext>
            </a:extLst>
          </p:cNvPr>
          <p:cNvSpPr txBox="1"/>
          <p:nvPr/>
        </p:nvSpPr>
        <p:spPr>
          <a:xfrm>
            <a:off x="4941300" y="2579204"/>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演讲英语</a:t>
            </a:r>
          </a:p>
        </p:txBody>
      </p:sp>
      <p:sp>
        <p:nvSpPr>
          <p:cNvPr id="28" name="文本框 27">
            <a:extLst>
              <a:ext uri="{FF2B5EF4-FFF2-40B4-BE49-F238E27FC236}">
                <a16:creationId xmlns:a16="http://schemas.microsoft.com/office/drawing/2014/main" id="{42C4D718-893B-4BAE-9CA0-B82D40289354}"/>
              </a:ext>
            </a:extLst>
          </p:cNvPr>
          <p:cNvSpPr txBox="1"/>
          <p:nvPr/>
        </p:nvSpPr>
        <p:spPr>
          <a:xfrm>
            <a:off x="5702920" y="3729764"/>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考研英语</a:t>
            </a:r>
          </a:p>
        </p:txBody>
      </p:sp>
      <p:sp>
        <p:nvSpPr>
          <p:cNvPr id="30" name="文本框 29">
            <a:extLst>
              <a:ext uri="{FF2B5EF4-FFF2-40B4-BE49-F238E27FC236}">
                <a16:creationId xmlns:a16="http://schemas.microsoft.com/office/drawing/2014/main" id="{DFA5C844-075D-4420-810B-F5FAE6402946}"/>
              </a:ext>
            </a:extLst>
          </p:cNvPr>
          <p:cNvSpPr txBox="1"/>
          <p:nvPr/>
        </p:nvSpPr>
        <p:spPr>
          <a:xfrm>
            <a:off x="4152819" y="3724027"/>
            <a:ext cx="200306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舞蹈欣赏</a:t>
            </a:r>
          </a:p>
        </p:txBody>
      </p:sp>
      <p:sp>
        <p:nvSpPr>
          <p:cNvPr id="32" name="文本框 31">
            <a:extLst>
              <a:ext uri="{FF2B5EF4-FFF2-40B4-BE49-F238E27FC236}">
                <a16:creationId xmlns:a16="http://schemas.microsoft.com/office/drawing/2014/main" id="{0A131394-C317-4B79-92CD-3F67D29ABF9A}"/>
              </a:ext>
            </a:extLst>
          </p:cNvPr>
          <p:cNvSpPr txBox="1"/>
          <p:nvPr/>
        </p:nvSpPr>
        <p:spPr>
          <a:xfrm>
            <a:off x="6362932" y="2974942"/>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计算机图形学</a:t>
            </a:r>
          </a:p>
        </p:txBody>
      </p:sp>
      <p:sp>
        <p:nvSpPr>
          <p:cNvPr id="34" name="文本框 33">
            <a:extLst>
              <a:ext uri="{FF2B5EF4-FFF2-40B4-BE49-F238E27FC236}">
                <a16:creationId xmlns:a16="http://schemas.microsoft.com/office/drawing/2014/main" id="{5F229677-728B-4242-BBD4-1A32BA8D453D}"/>
              </a:ext>
            </a:extLst>
          </p:cNvPr>
          <p:cNvSpPr txBox="1"/>
          <p:nvPr/>
        </p:nvSpPr>
        <p:spPr>
          <a:xfrm>
            <a:off x="6517215" y="2590730"/>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计算机网络</a:t>
            </a:r>
          </a:p>
        </p:txBody>
      </p:sp>
      <p:sp>
        <p:nvSpPr>
          <p:cNvPr id="36" name="文本框 35">
            <a:extLst>
              <a:ext uri="{FF2B5EF4-FFF2-40B4-BE49-F238E27FC236}">
                <a16:creationId xmlns:a16="http://schemas.microsoft.com/office/drawing/2014/main" id="{DAD804FD-8683-4101-AACB-B5A490BB1836}"/>
              </a:ext>
            </a:extLst>
          </p:cNvPr>
          <p:cNvSpPr txBox="1"/>
          <p:nvPr/>
        </p:nvSpPr>
        <p:spPr>
          <a:xfrm>
            <a:off x="6668153" y="2214642"/>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操作系统</a:t>
            </a:r>
          </a:p>
        </p:txBody>
      </p:sp>
      <p:sp>
        <p:nvSpPr>
          <p:cNvPr id="38" name="文本框 37">
            <a:extLst>
              <a:ext uri="{FF2B5EF4-FFF2-40B4-BE49-F238E27FC236}">
                <a16:creationId xmlns:a16="http://schemas.microsoft.com/office/drawing/2014/main" id="{AF59CDB6-0DEE-4744-9E6F-AA360373BFFF}"/>
              </a:ext>
            </a:extLst>
          </p:cNvPr>
          <p:cNvSpPr txBox="1"/>
          <p:nvPr/>
        </p:nvSpPr>
        <p:spPr>
          <a:xfrm>
            <a:off x="6357728" y="3356686"/>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数字电路分析</a:t>
            </a:r>
          </a:p>
        </p:txBody>
      </p:sp>
      <p:sp>
        <p:nvSpPr>
          <p:cNvPr id="40" name="文本框 39">
            <a:extLst>
              <a:ext uri="{FF2B5EF4-FFF2-40B4-BE49-F238E27FC236}">
                <a16:creationId xmlns:a16="http://schemas.microsoft.com/office/drawing/2014/main" id="{D29D0A22-CC30-41A0-8A89-1038C63BDA30}"/>
              </a:ext>
            </a:extLst>
          </p:cNvPr>
          <p:cNvSpPr txBox="1"/>
          <p:nvPr/>
        </p:nvSpPr>
        <p:spPr>
          <a:xfrm>
            <a:off x="6894685" y="3742788"/>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羽毛球</a:t>
            </a:r>
          </a:p>
        </p:txBody>
      </p:sp>
      <p:sp>
        <p:nvSpPr>
          <p:cNvPr id="42" name="文本框 41">
            <a:extLst>
              <a:ext uri="{FF2B5EF4-FFF2-40B4-BE49-F238E27FC236}">
                <a16:creationId xmlns:a16="http://schemas.microsoft.com/office/drawing/2014/main" id="{F2E0F11E-2164-4A0B-87A7-EDB7834F5CCC}"/>
              </a:ext>
            </a:extLst>
          </p:cNvPr>
          <p:cNvSpPr txBox="1"/>
          <p:nvPr/>
        </p:nvSpPr>
        <p:spPr>
          <a:xfrm>
            <a:off x="2728883" y="3740457"/>
            <a:ext cx="2408844"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算法</a:t>
            </a:r>
          </a:p>
        </p:txBody>
      </p:sp>
      <p:sp>
        <p:nvSpPr>
          <p:cNvPr id="44" name="文本框 43">
            <a:extLst>
              <a:ext uri="{FF2B5EF4-FFF2-40B4-BE49-F238E27FC236}">
                <a16:creationId xmlns:a16="http://schemas.microsoft.com/office/drawing/2014/main" id="{C29C7D1C-BF81-4A59-A7F6-72A2865694C5}"/>
              </a:ext>
            </a:extLst>
          </p:cNvPr>
          <p:cNvSpPr txBox="1"/>
          <p:nvPr/>
        </p:nvSpPr>
        <p:spPr>
          <a:xfrm>
            <a:off x="3487949" y="2198941"/>
            <a:ext cx="168297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数学建模</a:t>
            </a:r>
          </a:p>
        </p:txBody>
      </p:sp>
      <p:sp>
        <p:nvSpPr>
          <p:cNvPr id="46" name="文本框 45">
            <a:extLst>
              <a:ext uri="{FF2B5EF4-FFF2-40B4-BE49-F238E27FC236}">
                <a16:creationId xmlns:a16="http://schemas.microsoft.com/office/drawing/2014/main" id="{814C83C2-D447-46D6-B225-F9B3BCA94C84}"/>
              </a:ext>
            </a:extLst>
          </p:cNvPr>
          <p:cNvSpPr txBox="1"/>
          <p:nvPr/>
        </p:nvSpPr>
        <p:spPr>
          <a:xfrm>
            <a:off x="4573929" y="4167230"/>
            <a:ext cx="4157940"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马克思主义基本原理概论</a:t>
            </a:r>
          </a:p>
        </p:txBody>
      </p:sp>
      <p:sp>
        <p:nvSpPr>
          <p:cNvPr id="50" name="文本框 49">
            <a:extLst>
              <a:ext uri="{FF2B5EF4-FFF2-40B4-BE49-F238E27FC236}">
                <a16:creationId xmlns:a16="http://schemas.microsoft.com/office/drawing/2014/main" id="{BA023A94-A458-4019-BAED-40089B6EA200}"/>
              </a:ext>
            </a:extLst>
          </p:cNvPr>
          <p:cNvSpPr txBox="1"/>
          <p:nvPr/>
        </p:nvSpPr>
        <p:spPr>
          <a:xfrm>
            <a:off x="3387741" y="4574023"/>
            <a:ext cx="2115895"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数据库基础</a:t>
            </a:r>
          </a:p>
        </p:txBody>
      </p:sp>
      <p:sp>
        <p:nvSpPr>
          <p:cNvPr id="52" name="文本框 51">
            <a:extLst>
              <a:ext uri="{FF2B5EF4-FFF2-40B4-BE49-F238E27FC236}">
                <a16:creationId xmlns:a16="http://schemas.microsoft.com/office/drawing/2014/main" id="{FAFCC91D-62DC-494F-8CCF-68F1C7C13E05}"/>
              </a:ext>
            </a:extLst>
          </p:cNvPr>
          <p:cNvSpPr txBox="1"/>
          <p:nvPr/>
        </p:nvSpPr>
        <p:spPr>
          <a:xfrm>
            <a:off x="5270098" y="4558706"/>
            <a:ext cx="2753078" cy="523220"/>
          </a:xfrm>
          <a:prstGeom prst="rect">
            <a:avLst/>
          </a:prstGeom>
          <a:noFill/>
        </p:spPr>
        <p:txBody>
          <a:bodyPr wrap="square" rtlCol="0">
            <a:spAutoFit/>
          </a:bodyPr>
          <a:lstStyle/>
          <a:p>
            <a:pPr algn="ctr"/>
            <a:r>
              <a:rPr lang="zh-CN" altLang="en-US" sz="2800" dirty="0">
                <a:latin typeface="苹方 特粗" panose="020B0800000000000000" pitchFamily="34" charset="-122"/>
                <a:ea typeface="苹方 特粗" panose="020B0800000000000000" pitchFamily="34" charset="-122"/>
              </a:rPr>
              <a:t>计算机组成原理</a:t>
            </a:r>
          </a:p>
        </p:txBody>
      </p:sp>
      <p:sp>
        <p:nvSpPr>
          <p:cNvPr id="54" name="文本框 53">
            <a:extLst>
              <a:ext uri="{FF2B5EF4-FFF2-40B4-BE49-F238E27FC236}">
                <a16:creationId xmlns:a16="http://schemas.microsoft.com/office/drawing/2014/main" id="{999C55DF-E438-4554-9418-4162E1C15ACD}"/>
              </a:ext>
            </a:extLst>
          </p:cNvPr>
          <p:cNvSpPr txBox="1"/>
          <p:nvPr/>
        </p:nvSpPr>
        <p:spPr>
          <a:xfrm>
            <a:off x="6931298" y="4530121"/>
            <a:ext cx="2753078" cy="523220"/>
          </a:xfrm>
          <a:prstGeom prst="rect">
            <a:avLst/>
          </a:prstGeom>
          <a:noFill/>
        </p:spPr>
        <p:txBody>
          <a:bodyPr wrap="square" rtlCol="0">
            <a:spAutoFit/>
          </a:bodyPr>
          <a:lstStyle/>
          <a:p>
            <a:pPr algn="ctr"/>
            <a:r>
              <a:rPr lang="en-US" altLang="zh-CN" sz="2800" dirty="0" err="1">
                <a:latin typeface="苹方 特粗" panose="020B0800000000000000" pitchFamily="34" charset="-122"/>
                <a:ea typeface="苹方 特粗" panose="020B0800000000000000" pitchFamily="34" charset="-122"/>
              </a:rPr>
              <a:t>c++</a:t>
            </a:r>
            <a:endParaRPr lang="en-US" altLang="zh-CN" sz="2800" dirty="0">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2550313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93111"/>
            <a:ext cx="12192000" cy="5723563"/>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89652731-6793-4028-BE59-E4A27A0DE85F}"/>
              </a:ext>
            </a:extLst>
          </p:cNvPr>
          <p:cNvSpPr txBox="1"/>
          <p:nvPr/>
        </p:nvSpPr>
        <p:spPr>
          <a:xfrm>
            <a:off x="3262932" y="4157240"/>
            <a:ext cx="168297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微积分</a:t>
            </a:r>
          </a:p>
        </p:txBody>
      </p:sp>
      <p:sp>
        <p:nvSpPr>
          <p:cNvPr id="11" name="文本框 10">
            <a:extLst>
              <a:ext uri="{FF2B5EF4-FFF2-40B4-BE49-F238E27FC236}">
                <a16:creationId xmlns:a16="http://schemas.microsoft.com/office/drawing/2014/main" id="{88846E95-24B9-46BF-A0A2-5A9D9501B4B1}"/>
              </a:ext>
            </a:extLst>
          </p:cNvPr>
          <p:cNvSpPr txBox="1"/>
          <p:nvPr/>
        </p:nvSpPr>
        <p:spPr>
          <a:xfrm>
            <a:off x="3463276" y="2591301"/>
            <a:ext cx="168297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离散数学</a:t>
            </a:r>
          </a:p>
        </p:txBody>
      </p:sp>
      <p:sp>
        <p:nvSpPr>
          <p:cNvPr id="16" name="文本框 15">
            <a:extLst>
              <a:ext uri="{FF2B5EF4-FFF2-40B4-BE49-F238E27FC236}">
                <a16:creationId xmlns:a16="http://schemas.microsoft.com/office/drawing/2014/main" id="{A519160B-E67D-4B2A-91E1-9FA1AEF7F6D1}"/>
              </a:ext>
            </a:extLst>
          </p:cNvPr>
          <p:cNvSpPr txBox="1"/>
          <p:nvPr/>
        </p:nvSpPr>
        <p:spPr>
          <a:xfrm>
            <a:off x="3032344" y="2982777"/>
            <a:ext cx="2546190"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大学物理</a:t>
            </a:r>
          </a:p>
        </p:txBody>
      </p:sp>
      <p:sp>
        <p:nvSpPr>
          <p:cNvPr id="18" name="文本框 17">
            <a:extLst>
              <a:ext uri="{FF2B5EF4-FFF2-40B4-BE49-F238E27FC236}">
                <a16:creationId xmlns:a16="http://schemas.microsoft.com/office/drawing/2014/main" id="{C11040F7-37F1-46EF-A7B6-7E79777C6BA7}"/>
              </a:ext>
            </a:extLst>
          </p:cNvPr>
          <p:cNvSpPr txBox="1"/>
          <p:nvPr/>
        </p:nvSpPr>
        <p:spPr>
          <a:xfrm>
            <a:off x="4929852" y="2982777"/>
            <a:ext cx="1682978"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数据结构</a:t>
            </a:r>
          </a:p>
        </p:txBody>
      </p:sp>
      <p:sp>
        <p:nvSpPr>
          <p:cNvPr id="20" name="文本框 19">
            <a:extLst>
              <a:ext uri="{FF2B5EF4-FFF2-40B4-BE49-F238E27FC236}">
                <a16:creationId xmlns:a16="http://schemas.microsoft.com/office/drawing/2014/main" id="{3A456271-FD0B-4036-A21F-B1BB377D69DE}"/>
              </a:ext>
            </a:extLst>
          </p:cNvPr>
          <p:cNvSpPr txBox="1"/>
          <p:nvPr/>
        </p:nvSpPr>
        <p:spPr>
          <a:xfrm>
            <a:off x="5095508" y="2206776"/>
            <a:ext cx="200306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有限元分析</a:t>
            </a:r>
          </a:p>
        </p:txBody>
      </p:sp>
      <p:sp>
        <p:nvSpPr>
          <p:cNvPr id="22" name="文本框 21">
            <a:extLst>
              <a:ext uri="{FF2B5EF4-FFF2-40B4-BE49-F238E27FC236}">
                <a16:creationId xmlns:a16="http://schemas.microsoft.com/office/drawing/2014/main" id="{A09A07B4-A365-4101-9BF0-3D2B966C4E52}"/>
              </a:ext>
            </a:extLst>
          </p:cNvPr>
          <p:cNvSpPr txBox="1"/>
          <p:nvPr/>
        </p:nvSpPr>
        <p:spPr>
          <a:xfrm>
            <a:off x="4733782" y="3362070"/>
            <a:ext cx="2003068"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苹方 特粗" panose="020B0800000000000000" pitchFamily="34" charset="-122"/>
                <a:ea typeface="苹方 特粗" panose="020B0800000000000000" pitchFamily="34" charset="-122"/>
              </a:rPr>
              <a:t>大学课程</a:t>
            </a:r>
          </a:p>
        </p:txBody>
      </p:sp>
      <p:sp>
        <p:nvSpPr>
          <p:cNvPr id="24" name="文本框 23">
            <a:extLst>
              <a:ext uri="{FF2B5EF4-FFF2-40B4-BE49-F238E27FC236}">
                <a16:creationId xmlns:a16="http://schemas.microsoft.com/office/drawing/2014/main" id="{27A3649D-86F4-4182-8122-EC88310BEB24}"/>
              </a:ext>
            </a:extLst>
          </p:cNvPr>
          <p:cNvSpPr txBox="1"/>
          <p:nvPr/>
        </p:nvSpPr>
        <p:spPr>
          <a:xfrm>
            <a:off x="3294076" y="3361350"/>
            <a:ext cx="2003068"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大学体育</a:t>
            </a:r>
          </a:p>
        </p:txBody>
      </p:sp>
      <p:sp>
        <p:nvSpPr>
          <p:cNvPr id="26" name="文本框 25">
            <a:extLst>
              <a:ext uri="{FF2B5EF4-FFF2-40B4-BE49-F238E27FC236}">
                <a16:creationId xmlns:a16="http://schemas.microsoft.com/office/drawing/2014/main" id="{78ECF182-B41B-49B2-AE4B-40433DBB0D19}"/>
              </a:ext>
            </a:extLst>
          </p:cNvPr>
          <p:cNvSpPr txBox="1"/>
          <p:nvPr/>
        </p:nvSpPr>
        <p:spPr>
          <a:xfrm>
            <a:off x="4941300" y="2579204"/>
            <a:ext cx="2003068"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演讲英语</a:t>
            </a:r>
          </a:p>
        </p:txBody>
      </p:sp>
      <p:sp>
        <p:nvSpPr>
          <p:cNvPr id="28" name="文本框 27">
            <a:extLst>
              <a:ext uri="{FF2B5EF4-FFF2-40B4-BE49-F238E27FC236}">
                <a16:creationId xmlns:a16="http://schemas.microsoft.com/office/drawing/2014/main" id="{42C4D718-893B-4BAE-9CA0-B82D40289354}"/>
              </a:ext>
            </a:extLst>
          </p:cNvPr>
          <p:cNvSpPr txBox="1"/>
          <p:nvPr/>
        </p:nvSpPr>
        <p:spPr>
          <a:xfrm>
            <a:off x="5702920" y="3729764"/>
            <a:ext cx="2003068"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考研英语</a:t>
            </a:r>
          </a:p>
        </p:txBody>
      </p:sp>
      <p:sp>
        <p:nvSpPr>
          <p:cNvPr id="30" name="文本框 29">
            <a:extLst>
              <a:ext uri="{FF2B5EF4-FFF2-40B4-BE49-F238E27FC236}">
                <a16:creationId xmlns:a16="http://schemas.microsoft.com/office/drawing/2014/main" id="{DFA5C844-075D-4420-810B-F5FAE6402946}"/>
              </a:ext>
            </a:extLst>
          </p:cNvPr>
          <p:cNvSpPr txBox="1"/>
          <p:nvPr/>
        </p:nvSpPr>
        <p:spPr>
          <a:xfrm>
            <a:off x="4152819" y="3724027"/>
            <a:ext cx="2003068"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舞蹈欣赏</a:t>
            </a:r>
          </a:p>
        </p:txBody>
      </p:sp>
      <p:sp>
        <p:nvSpPr>
          <p:cNvPr id="32" name="文本框 31">
            <a:extLst>
              <a:ext uri="{FF2B5EF4-FFF2-40B4-BE49-F238E27FC236}">
                <a16:creationId xmlns:a16="http://schemas.microsoft.com/office/drawing/2014/main" id="{0A131394-C317-4B79-92CD-3F67D29ABF9A}"/>
              </a:ext>
            </a:extLst>
          </p:cNvPr>
          <p:cNvSpPr txBox="1"/>
          <p:nvPr/>
        </p:nvSpPr>
        <p:spPr>
          <a:xfrm>
            <a:off x="6362932" y="2974942"/>
            <a:ext cx="2408844"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计算机图形学</a:t>
            </a:r>
          </a:p>
        </p:txBody>
      </p:sp>
      <p:sp>
        <p:nvSpPr>
          <p:cNvPr id="34" name="文本框 33">
            <a:extLst>
              <a:ext uri="{FF2B5EF4-FFF2-40B4-BE49-F238E27FC236}">
                <a16:creationId xmlns:a16="http://schemas.microsoft.com/office/drawing/2014/main" id="{5F229677-728B-4242-BBD4-1A32BA8D453D}"/>
              </a:ext>
            </a:extLst>
          </p:cNvPr>
          <p:cNvSpPr txBox="1"/>
          <p:nvPr/>
        </p:nvSpPr>
        <p:spPr>
          <a:xfrm>
            <a:off x="6517215" y="2590730"/>
            <a:ext cx="2408844"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计算机网络</a:t>
            </a:r>
          </a:p>
        </p:txBody>
      </p:sp>
      <p:sp>
        <p:nvSpPr>
          <p:cNvPr id="36" name="文本框 35">
            <a:extLst>
              <a:ext uri="{FF2B5EF4-FFF2-40B4-BE49-F238E27FC236}">
                <a16:creationId xmlns:a16="http://schemas.microsoft.com/office/drawing/2014/main" id="{DAD804FD-8683-4101-AACB-B5A490BB1836}"/>
              </a:ext>
            </a:extLst>
          </p:cNvPr>
          <p:cNvSpPr txBox="1"/>
          <p:nvPr/>
        </p:nvSpPr>
        <p:spPr>
          <a:xfrm>
            <a:off x="6668153" y="2214642"/>
            <a:ext cx="2408844"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操作系统</a:t>
            </a:r>
          </a:p>
        </p:txBody>
      </p:sp>
      <p:sp>
        <p:nvSpPr>
          <p:cNvPr id="38" name="文本框 37">
            <a:extLst>
              <a:ext uri="{FF2B5EF4-FFF2-40B4-BE49-F238E27FC236}">
                <a16:creationId xmlns:a16="http://schemas.microsoft.com/office/drawing/2014/main" id="{AF59CDB6-0DEE-4744-9E6F-AA360373BFFF}"/>
              </a:ext>
            </a:extLst>
          </p:cNvPr>
          <p:cNvSpPr txBox="1"/>
          <p:nvPr/>
        </p:nvSpPr>
        <p:spPr>
          <a:xfrm>
            <a:off x="6357728" y="3356686"/>
            <a:ext cx="2408844" cy="52322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苹方 特粗" panose="020B0800000000000000" pitchFamily="34" charset="-122"/>
                <a:ea typeface="苹方 特粗" panose="020B0800000000000000" pitchFamily="34" charset="-122"/>
              </a:rPr>
              <a:t>数字电路分析</a:t>
            </a:r>
          </a:p>
        </p:txBody>
      </p:sp>
      <p:sp>
        <p:nvSpPr>
          <p:cNvPr id="40" name="文本框 39">
            <a:extLst>
              <a:ext uri="{FF2B5EF4-FFF2-40B4-BE49-F238E27FC236}">
                <a16:creationId xmlns:a16="http://schemas.microsoft.com/office/drawing/2014/main" id="{D29D0A22-CC30-41A0-8A89-1038C63BDA30}"/>
              </a:ext>
            </a:extLst>
          </p:cNvPr>
          <p:cNvSpPr txBox="1"/>
          <p:nvPr/>
        </p:nvSpPr>
        <p:spPr>
          <a:xfrm>
            <a:off x="6894685" y="3742788"/>
            <a:ext cx="2408844"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羽毛球</a:t>
            </a:r>
          </a:p>
        </p:txBody>
      </p:sp>
      <p:sp>
        <p:nvSpPr>
          <p:cNvPr id="42" name="文本框 41">
            <a:extLst>
              <a:ext uri="{FF2B5EF4-FFF2-40B4-BE49-F238E27FC236}">
                <a16:creationId xmlns:a16="http://schemas.microsoft.com/office/drawing/2014/main" id="{F2E0F11E-2164-4A0B-87A7-EDB7834F5CCC}"/>
              </a:ext>
            </a:extLst>
          </p:cNvPr>
          <p:cNvSpPr txBox="1"/>
          <p:nvPr/>
        </p:nvSpPr>
        <p:spPr>
          <a:xfrm>
            <a:off x="2728883" y="3740457"/>
            <a:ext cx="2408844"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算法</a:t>
            </a:r>
          </a:p>
        </p:txBody>
      </p:sp>
      <p:sp>
        <p:nvSpPr>
          <p:cNvPr id="44" name="文本框 43">
            <a:extLst>
              <a:ext uri="{FF2B5EF4-FFF2-40B4-BE49-F238E27FC236}">
                <a16:creationId xmlns:a16="http://schemas.microsoft.com/office/drawing/2014/main" id="{C29C7D1C-BF81-4A59-A7F6-72A2865694C5}"/>
              </a:ext>
            </a:extLst>
          </p:cNvPr>
          <p:cNvSpPr txBox="1"/>
          <p:nvPr/>
        </p:nvSpPr>
        <p:spPr>
          <a:xfrm>
            <a:off x="3487949" y="2198941"/>
            <a:ext cx="168297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数学建模</a:t>
            </a:r>
          </a:p>
        </p:txBody>
      </p:sp>
      <p:sp>
        <p:nvSpPr>
          <p:cNvPr id="46" name="文本框 45">
            <a:extLst>
              <a:ext uri="{FF2B5EF4-FFF2-40B4-BE49-F238E27FC236}">
                <a16:creationId xmlns:a16="http://schemas.microsoft.com/office/drawing/2014/main" id="{814C83C2-D447-46D6-B225-F9B3BCA94C84}"/>
              </a:ext>
            </a:extLst>
          </p:cNvPr>
          <p:cNvSpPr txBox="1"/>
          <p:nvPr/>
        </p:nvSpPr>
        <p:spPr>
          <a:xfrm>
            <a:off x="4573929" y="4167230"/>
            <a:ext cx="4157940"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马克思主义基本原理概论</a:t>
            </a:r>
          </a:p>
        </p:txBody>
      </p:sp>
      <p:sp>
        <p:nvSpPr>
          <p:cNvPr id="50" name="文本框 49">
            <a:extLst>
              <a:ext uri="{FF2B5EF4-FFF2-40B4-BE49-F238E27FC236}">
                <a16:creationId xmlns:a16="http://schemas.microsoft.com/office/drawing/2014/main" id="{BA023A94-A458-4019-BAED-40089B6EA200}"/>
              </a:ext>
            </a:extLst>
          </p:cNvPr>
          <p:cNvSpPr txBox="1"/>
          <p:nvPr/>
        </p:nvSpPr>
        <p:spPr>
          <a:xfrm>
            <a:off x="3387741" y="4574023"/>
            <a:ext cx="2115895"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数据库基础</a:t>
            </a:r>
          </a:p>
        </p:txBody>
      </p:sp>
      <p:sp>
        <p:nvSpPr>
          <p:cNvPr id="52" name="文本框 51">
            <a:extLst>
              <a:ext uri="{FF2B5EF4-FFF2-40B4-BE49-F238E27FC236}">
                <a16:creationId xmlns:a16="http://schemas.microsoft.com/office/drawing/2014/main" id="{FAFCC91D-62DC-494F-8CCF-68F1C7C13E05}"/>
              </a:ext>
            </a:extLst>
          </p:cNvPr>
          <p:cNvSpPr txBox="1"/>
          <p:nvPr/>
        </p:nvSpPr>
        <p:spPr>
          <a:xfrm>
            <a:off x="5270098" y="4558706"/>
            <a:ext cx="275307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计算机组成原理</a:t>
            </a:r>
          </a:p>
        </p:txBody>
      </p:sp>
      <p:sp>
        <p:nvSpPr>
          <p:cNvPr id="54" name="文本框 53">
            <a:extLst>
              <a:ext uri="{FF2B5EF4-FFF2-40B4-BE49-F238E27FC236}">
                <a16:creationId xmlns:a16="http://schemas.microsoft.com/office/drawing/2014/main" id="{999C55DF-E438-4554-9418-4162E1C15ACD}"/>
              </a:ext>
            </a:extLst>
          </p:cNvPr>
          <p:cNvSpPr txBox="1"/>
          <p:nvPr/>
        </p:nvSpPr>
        <p:spPr>
          <a:xfrm>
            <a:off x="6931298" y="4530121"/>
            <a:ext cx="2753078" cy="523220"/>
          </a:xfrm>
          <a:prstGeom prst="rect">
            <a:avLst/>
          </a:prstGeom>
          <a:noFill/>
        </p:spPr>
        <p:txBody>
          <a:bodyPr wrap="square" rtlCol="0">
            <a:spAutoFit/>
          </a:bodyPr>
          <a:lstStyle/>
          <a:p>
            <a:pPr algn="ctr"/>
            <a:r>
              <a:rPr lang="en-US" altLang="zh-CN" sz="2800" dirty="0" err="1">
                <a:solidFill>
                  <a:schemeClr val="bg1">
                    <a:lumMod val="65000"/>
                  </a:schemeClr>
                </a:solidFill>
                <a:latin typeface="苹方 特粗" panose="020B0800000000000000" pitchFamily="34" charset="-122"/>
                <a:ea typeface="苹方 特粗" panose="020B0800000000000000" pitchFamily="34" charset="-122"/>
              </a:rPr>
              <a:t>c++</a:t>
            </a:r>
            <a:endParaRPr lang="en-US" altLang="zh-CN" sz="2800" dirty="0">
              <a:solidFill>
                <a:schemeClr val="bg1">
                  <a:lumMod val="65000"/>
                </a:schemeClr>
              </a:solidFill>
              <a:latin typeface="苹方 特粗" panose="020B0800000000000000" pitchFamily="34" charset="-122"/>
              <a:ea typeface="苹方 特粗" panose="020B0800000000000000" pitchFamily="34" charset="-122"/>
            </a:endParaRPr>
          </a:p>
        </p:txBody>
      </p:sp>
      <p:sp>
        <p:nvSpPr>
          <p:cNvPr id="2" name="文本框 1">
            <a:extLst>
              <a:ext uri="{FF2B5EF4-FFF2-40B4-BE49-F238E27FC236}">
                <a16:creationId xmlns:a16="http://schemas.microsoft.com/office/drawing/2014/main" id="{AC1545FE-D6B7-40C3-B69A-93708E232A1D}"/>
              </a:ext>
            </a:extLst>
          </p:cNvPr>
          <p:cNvSpPr txBox="1"/>
          <p:nvPr/>
        </p:nvSpPr>
        <p:spPr>
          <a:xfrm>
            <a:off x="8999201" y="3326714"/>
            <a:ext cx="2340257" cy="369332"/>
          </a:xfrm>
          <a:prstGeom prst="rect">
            <a:avLst/>
          </a:prstGeom>
          <a:noFill/>
        </p:spPr>
        <p:txBody>
          <a:bodyPr wrap="square" rtlCol="0">
            <a:spAutoFit/>
          </a:bodyPr>
          <a:lstStyle/>
          <a:p>
            <a:r>
              <a:rPr lang="zh-CN" altLang="en-US" dirty="0">
                <a:solidFill>
                  <a:schemeClr val="accent1">
                    <a:lumMod val="75000"/>
                  </a:schemeClr>
                </a:solidFill>
                <a:latin typeface="苹方 特粗" panose="020B0800000000000000" pitchFamily="34" charset="-122"/>
                <a:ea typeface="苹方 特粗" panose="020B0800000000000000" pitchFamily="34" charset="-122"/>
              </a:rPr>
              <a:t>用梯度色阶？</a:t>
            </a:r>
            <a:endParaRPr lang="en-US" altLang="zh-CN" dirty="0">
              <a:solidFill>
                <a:schemeClr val="accent1">
                  <a:lumMod val="75000"/>
                </a:schemeClr>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1964581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175"/>
            <a:ext cx="12192000" cy="5683499"/>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文本框 7">
            <a:extLst>
              <a:ext uri="{FF2B5EF4-FFF2-40B4-BE49-F238E27FC236}">
                <a16:creationId xmlns:a16="http://schemas.microsoft.com/office/drawing/2014/main" id="{89652731-6793-4028-BE59-E4A27A0DE85F}"/>
              </a:ext>
            </a:extLst>
          </p:cNvPr>
          <p:cNvSpPr txBox="1"/>
          <p:nvPr/>
        </p:nvSpPr>
        <p:spPr>
          <a:xfrm>
            <a:off x="3262932" y="4157240"/>
            <a:ext cx="168297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微积分</a:t>
            </a:r>
          </a:p>
        </p:txBody>
      </p:sp>
      <p:sp>
        <p:nvSpPr>
          <p:cNvPr id="11" name="文本框 10">
            <a:extLst>
              <a:ext uri="{FF2B5EF4-FFF2-40B4-BE49-F238E27FC236}">
                <a16:creationId xmlns:a16="http://schemas.microsoft.com/office/drawing/2014/main" id="{88846E95-24B9-46BF-A0A2-5A9D9501B4B1}"/>
              </a:ext>
            </a:extLst>
          </p:cNvPr>
          <p:cNvSpPr txBox="1"/>
          <p:nvPr/>
        </p:nvSpPr>
        <p:spPr>
          <a:xfrm>
            <a:off x="3463276" y="2591301"/>
            <a:ext cx="168297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离散数学</a:t>
            </a:r>
          </a:p>
        </p:txBody>
      </p:sp>
      <p:sp>
        <p:nvSpPr>
          <p:cNvPr id="16" name="文本框 15">
            <a:extLst>
              <a:ext uri="{FF2B5EF4-FFF2-40B4-BE49-F238E27FC236}">
                <a16:creationId xmlns:a16="http://schemas.microsoft.com/office/drawing/2014/main" id="{A519160B-E67D-4B2A-91E1-9FA1AEF7F6D1}"/>
              </a:ext>
            </a:extLst>
          </p:cNvPr>
          <p:cNvSpPr txBox="1"/>
          <p:nvPr/>
        </p:nvSpPr>
        <p:spPr>
          <a:xfrm>
            <a:off x="3032344" y="2982777"/>
            <a:ext cx="2546190"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大学物理</a:t>
            </a:r>
          </a:p>
        </p:txBody>
      </p:sp>
      <p:sp>
        <p:nvSpPr>
          <p:cNvPr id="18" name="文本框 17">
            <a:extLst>
              <a:ext uri="{FF2B5EF4-FFF2-40B4-BE49-F238E27FC236}">
                <a16:creationId xmlns:a16="http://schemas.microsoft.com/office/drawing/2014/main" id="{C11040F7-37F1-46EF-A7B6-7E79777C6BA7}"/>
              </a:ext>
            </a:extLst>
          </p:cNvPr>
          <p:cNvSpPr txBox="1"/>
          <p:nvPr/>
        </p:nvSpPr>
        <p:spPr>
          <a:xfrm>
            <a:off x="4929852" y="2982777"/>
            <a:ext cx="1682978" cy="523220"/>
          </a:xfrm>
          <a:prstGeom prst="rect">
            <a:avLst/>
          </a:prstGeom>
          <a:noFill/>
        </p:spPr>
        <p:txBody>
          <a:bodyPr wrap="square" rtlCol="0">
            <a:spAutoFit/>
          </a:bodyPr>
          <a:lstStyle/>
          <a:p>
            <a:pPr algn="ctr"/>
            <a:r>
              <a:rPr lang="zh-CN" altLang="en-US" sz="2800" dirty="0">
                <a:solidFill>
                  <a:schemeClr val="bg1">
                    <a:lumMod val="75000"/>
                  </a:schemeClr>
                </a:solidFill>
                <a:latin typeface="苹方 特粗" panose="020B0800000000000000" pitchFamily="34" charset="-122"/>
                <a:ea typeface="苹方 特粗" panose="020B0800000000000000" pitchFamily="34" charset="-122"/>
              </a:rPr>
              <a:t>数据结构</a:t>
            </a:r>
          </a:p>
        </p:txBody>
      </p:sp>
      <p:sp>
        <p:nvSpPr>
          <p:cNvPr id="20" name="文本框 19">
            <a:extLst>
              <a:ext uri="{FF2B5EF4-FFF2-40B4-BE49-F238E27FC236}">
                <a16:creationId xmlns:a16="http://schemas.microsoft.com/office/drawing/2014/main" id="{3A456271-FD0B-4036-A21F-B1BB377D69DE}"/>
              </a:ext>
            </a:extLst>
          </p:cNvPr>
          <p:cNvSpPr txBox="1"/>
          <p:nvPr/>
        </p:nvSpPr>
        <p:spPr>
          <a:xfrm>
            <a:off x="5095508" y="2206776"/>
            <a:ext cx="200306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有限元分析</a:t>
            </a:r>
          </a:p>
        </p:txBody>
      </p:sp>
      <p:sp>
        <p:nvSpPr>
          <p:cNvPr id="22" name="文本框 21">
            <a:extLst>
              <a:ext uri="{FF2B5EF4-FFF2-40B4-BE49-F238E27FC236}">
                <a16:creationId xmlns:a16="http://schemas.microsoft.com/office/drawing/2014/main" id="{A09A07B4-A365-4101-9BF0-3D2B966C4E52}"/>
              </a:ext>
            </a:extLst>
          </p:cNvPr>
          <p:cNvSpPr txBox="1"/>
          <p:nvPr/>
        </p:nvSpPr>
        <p:spPr>
          <a:xfrm>
            <a:off x="4733782" y="3362070"/>
            <a:ext cx="2003068"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苹方 特粗" panose="020B0800000000000000" pitchFamily="34" charset="-122"/>
                <a:ea typeface="苹方 特粗" panose="020B0800000000000000" pitchFamily="34" charset="-122"/>
              </a:rPr>
              <a:t>大学课程</a:t>
            </a:r>
          </a:p>
        </p:txBody>
      </p:sp>
      <p:sp>
        <p:nvSpPr>
          <p:cNvPr id="24" name="文本框 23">
            <a:extLst>
              <a:ext uri="{FF2B5EF4-FFF2-40B4-BE49-F238E27FC236}">
                <a16:creationId xmlns:a16="http://schemas.microsoft.com/office/drawing/2014/main" id="{27A3649D-86F4-4182-8122-EC88310BEB24}"/>
              </a:ext>
            </a:extLst>
          </p:cNvPr>
          <p:cNvSpPr txBox="1"/>
          <p:nvPr/>
        </p:nvSpPr>
        <p:spPr>
          <a:xfrm>
            <a:off x="3294076" y="3361350"/>
            <a:ext cx="200306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大学体育</a:t>
            </a:r>
          </a:p>
        </p:txBody>
      </p:sp>
      <p:sp>
        <p:nvSpPr>
          <p:cNvPr id="26" name="文本框 25">
            <a:extLst>
              <a:ext uri="{FF2B5EF4-FFF2-40B4-BE49-F238E27FC236}">
                <a16:creationId xmlns:a16="http://schemas.microsoft.com/office/drawing/2014/main" id="{78ECF182-B41B-49B2-AE4B-40433DBB0D19}"/>
              </a:ext>
            </a:extLst>
          </p:cNvPr>
          <p:cNvSpPr txBox="1"/>
          <p:nvPr/>
        </p:nvSpPr>
        <p:spPr>
          <a:xfrm>
            <a:off x="4941300" y="2579204"/>
            <a:ext cx="200306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演讲英语</a:t>
            </a:r>
          </a:p>
        </p:txBody>
      </p:sp>
      <p:sp>
        <p:nvSpPr>
          <p:cNvPr id="28" name="文本框 27">
            <a:extLst>
              <a:ext uri="{FF2B5EF4-FFF2-40B4-BE49-F238E27FC236}">
                <a16:creationId xmlns:a16="http://schemas.microsoft.com/office/drawing/2014/main" id="{42C4D718-893B-4BAE-9CA0-B82D40289354}"/>
              </a:ext>
            </a:extLst>
          </p:cNvPr>
          <p:cNvSpPr txBox="1"/>
          <p:nvPr/>
        </p:nvSpPr>
        <p:spPr>
          <a:xfrm>
            <a:off x="5702920" y="3729764"/>
            <a:ext cx="200306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考研英语</a:t>
            </a:r>
          </a:p>
        </p:txBody>
      </p:sp>
      <p:sp>
        <p:nvSpPr>
          <p:cNvPr id="30" name="文本框 29">
            <a:extLst>
              <a:ext uri="{FF2B5EF4-FFF2-40B4-BE49-F238E27FC236}">
                <a16:creationId xmlns:a16="http://schemas.microsoft.com/office/drawing/2014/main" id="{DFA5C844-075D-4420-810B-F5FAE6402946}"/>
              </a:ext>
            </a:extLst>
          </p:cNvPr>
          <p:cNvSpPr txBox="1"/>
          <p:nvPr/>
        </p:nvSpPr>
        <p:spPr>
          <a:xfrm>
            <a:off x="4152819" y="3724027"/>
            <a:ext cx="2003068"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舞蹈欣赏</a:t>
            </a:r>
          </a:p>
        </p:txBody>
      </p:sp>
      <p:sp>
        <p:nvSpPr>
          <p:cNvPr id="32" name="文本框 31">
            <a:extLst>
              <a:ext uri="{FF2B5EF4-FFF2-40B4-BE49-F238E27FC236}">
                <a16:creationId xmlns:a16="http://schemas.microsoft.com/office/drawing/2014/main" id="{0A131394-C317-4B79-92CD-3F67D29ABF9A}"/>
              </a:ext>
            </a:extLst>
          </p:cNvPr>
          <p:cNvSpPr txBox="1"/>
          <p:nvPr/>
        </p:nvSpPr>
        <p:spPr>
          <a:xfrm>
            <a:off x="6362932" y="2974942"/>
            <a:ext cx="2408844"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计算机图形学</a:t>
            </a:r>
          </a:p>
        </p:txBody>
      </p:sp>
      <p:sp>
        <p:nvSpPr>
          <p:cNvPr id="34" name="文本框 33">
            <a:extLst>
              <a:ext uri="{FF2B5EF4-FFF2-40B4-BE49-F238E27FC236}">
                <a16:creationId xmlns:a16="http://schemas.microsoft.com/office/drawing/2014/main" id="{5F229677-728B-4242-BBD4-1A32BA8D453D}"/>
              </a:ext>
            </a:extLst>
          </p:cNvPr>
          <p:cNvSpPr txBox="1"/>
          <p:nvPr/>
        </p:nvSpPr>
        <p:spPr>
          <a:xfrm>
            <a:off x="6517215" y="2590730"/>
            <a:ext cx="2408844"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计算机网络</a:t>
            </a:r>
          </a:p>
        </p:txBody>
      </p:sp>
      <p:sp>
        <p:nvSpPr>
          <p:cNvPr id="36" name="文本框 35">
            <a:extLst>
              <a:ext uri="{FF2B5EF4-FFF2-40B4-BE49-F238E27FC236}">
                <a16:creationId xmlns:a16="http://schemas.microsoft.com/office/drawing/2014/main" id="{DAD804FD-8683-4101-AACB-B5A490BB1836}"/>
              </a:ext>
            </a:extLst>
          </p:cNvPr>
          <p:cNvSpPr txBox="1"/>
          <p:nvPr/>
        </p:nvSpPr>
        <p:spPr>
          <a:xfrm>
            <a:off x="6668153" y="2214642"/>
            <a:ext cx="2408844"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操作系统</a:t>
            </a:r>
          </a:p>
        </p:txBody>
      </p:sp>
      <p:sp>
        <p:nvSpPr>
          <p:cNvPr id="38" name="文本框 37">
            <a:extLst>
              <a:ext uri="{FF2B5EF4-FFF2-40B4-BE49-F238E27FC236}">
                <a16:creationId xmlns:a16="http://schemas.microsoft.com/office/drawing/2014/main" id="{AF59CDB6-0DEE-4744-9E6F-AA360373BFFF}"/>
              </a:ext>
            </a:extLst>
          </p:cNvPr>
          <p:cNvSpPr txBox="1"/>
          <p:nvPr/>
        </p:nvSpPr>
        <p:spPr>
          <a:xfrm>
            <a:off x="6357728" y="3356686"/>
            <a:ext cx="2408844"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数字电路分析</a:t>
            </a:r>
          </a:p>
        </p:txBody>
      </p:sp>
      <p:sp>
        <p:nvSpPr>
          <p:cNvPr id="40" name="文本框 39">
            <a:extLst>
              <a:ext uri="{FF2B5EF4-FFF2-40B4-BE49-F238E27FC236}">
                <a16:creationId xmlns:a16="http://schemas.microsoft.com/office/drawing/2014/main" id="{D29D0A22-CC30-41A0-8A89-1038C63BDA30}"/>
              </a:ext>
            </a:extLst>
          </p:cNvPr>
          <p:cNvSpPr txBox="1"/>
          <p:nvPr/>
        </p:nvSpPr>
        <p:spPr>
          <a:xfrm>
            <a:off x="6894685" y="3742788"/>
            <a:ext cx="2408844"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羽毛球</a:t>
            </a:r>
          </a:p>
        </p:txBody>
      </p:sp>
      <p:sp>
        <p:nvSpPr>
          <p:cNvPr id="42" name="文本框 41">
            <a:extLst>
              <a:ext uri="{FF2B5EF4-FFF2-40B4-BE49-F238E27FC236}">
                <a16:creationId xmlns:a16="http://schemas.microsoft.com/office/drawing/2014/main" id="{F2E0F11E-2164-4A0B-87A7-EDB7834F5CCC}"/>
              </a:ext>
            </a:extLst>
          </p:cNvPr>
          <p:cNvSpPr txBox="1"/>
          <p:nvPr/>
        </p:nvSpPr>
        <p:spPr>
          <a:xfrm>
            <a:off x="2728883" y="3740457"/>
            <a:ext cx="2408844"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算法</a:t>
            </a:r>
          </a:p>
        </p:txBody>
      </p:sp>
      <p:sp>
        <p:nvSpPr>
          <p:cNvPr id="44" name="文本框 43">
            <a:extLst>
              <a:ext uri="{FF2B5EF4-FFF2-40B4-BE49-F238E27FC236}">
                <a16:creationId xmlns:a16="http://schemas.microsoft.com/office/drawing/2014/main" id="{C29C7D1C-BF81-4A59-A7F6-72A2865694C5}"/>
              </a:ext>
            </a:extLst>
          </p:cNvPr>
          <p:cNvSpPr txBox="1"/>
          <p:nvPr/>
        </p:nvSpPr>
        <p:spPr>
          <a:xfrm>
            <a:off x="3487949" y="2198941"/>
            <a:ext cx="1682978" cy="523220"/>
          </a:xfrm>
          <a:prstGeom prst="rect">
            <a:avLst/>
          </a:prstGeom>
          <a:noFill/>
        </p:spPr>
        <p:txBody>
          <a:bodyPr wrap="square" rtlCol="0">
            <a:spAutoFit/>
          </a:bodyPr>
          <a:lstStyle/>
          <a:p>
            <a:pPr algn="ctr"/>
            <a:r>
              <a:rPr lang="zh-CN" altLang="en-US" sz="2800" dirty="0">
                <a:solidFill>
                  <a:schemeClr val="bg1">
                    <a:lumMod val="75000"/>
                  </a:schemeClr>
                </a:solidFill>
                <a:latin typeface="苹方 特粗" panose="020B0800000000000000" pitchFamily="34" charset="-122"/>
                <a:ea typeface="苹方 特粗" panose="020B0800000000000000" pitchFamily="34" charset="-122"/>
              </a:rPr>
              <a:t>数学建模</a:t>
            </a:r>
          </a:p>
        </p:txBody>
      </p:sp>
      <p:sp>
        <p:nvSpPr>
          <p:cNvPr id="46" name="文本框 45">
            <a:extLst>
              <a:ext uri="{FF2B5EF4-FFF2-40B4-BE49-F238E27FC236}">
                <a16:creationId xmlns:a16="http://schemas.microsoft.com/office/drawing/2014/main" id="{814C83C2-D447-46D6-B225-F9B3BCA94C84}"/>
              </a:ext>
            </a:extLst>
          </p:cNvPr>
          <p:cNvSpPr txBox="1"/>
          <p:nvPr/>
        </p:nvSpPr>
        <p:spPr>
          <a:xfrm>
            <a:off x="4573929" y="4167230"/>
            <a:ext cx="4157940" cy="523220"/>
          </a:xfrm>
          <a:prstGeom prst="rect">
            <a:avLst/>
          </a:prstGeom>
          <a:noFill/>
        </p:spPr>
        <p:txBody>
          <a:bodyPr wrap="square" rtlCol="0">
            <a:spAutoFit/>
          </a:bodyPr>
          <a:lstStyle/>
          <a:p>
            <a:pPr algn="ctr"/>
            <a:r>
              <a:rPr lang="zh-CN" altLang="en-US" sz="2800" dirty="0">
                <a:solidFill>
                  <a:schemeClr val="bg1">
                    <a:lumMod val="75000"/>
                  </a:schemeClr>
                </a:solidFill>
                <a:latin typeface="苹方 特粗" panose="020B0800000000000000" pitchFamily="34" charset="-122"/>
                <a:ea typeface="苹方 特粗" panose="020B0800000000000000" pitchFamily="34" charset="-122"/>
              </a:rPr>
              <a:t>马克思主义基本原理概论</a:t>
            </a:r>
          </a:p>
        </p:txBody>
      </p:sp>
      <p:sp>
        <p:nvSpPr>
          <p:cNvPr id="50" name="文本框 49">
            <a:extLst>
              <a:ext uri="{FF2B5EF4-FFF2-40B4-BE49-F238E27FC236}">
                <a16:creationId xmlns:a16="http://schemas.microsoft.com/office/drawing/2014/main" id="{BA023A94-A458-4019-BAED-40089B6EA200}"/>
              </a:ext>
            </a:extLst>
          </p:cNvPr>
          <p:cNvSpPr txBox="1"/>
          <p:nvPr/>
        </p:nvSpPr>
        <p:spPr>
          <a:xfrm>
            <a:off x="3387741" y="4574023"/>
            <a:ext cx="2115895" cy="523220"/>
          </a:xfrm>
          <a:prstGeom prst="rect">
            <a:avLst/>
          </a:prstGeom>
          <a:noFill/>
        </p:spPr>
        <p:txBody>
          <a:bodyPr wrap="square" rtlCol="0">
            <a:spAutoFit/>
          </a:bodyPr>
          <a:lstStyle/>
          <a:p>
            <a:pPr algn="ctr"/>
            <a:r>
              <a:rPr lang="zh-CN" altLang="en-US" sz="2800" dirty="0">
                <a:solidFill>
                  <a:schemeClr val="bg1">
                    <a:lumMod val="65000"/>
                  </a:schemeClr>
                </a:solidFill>
                <a:latin typeface="苹方 特粗" panose="020B0800000000000000" pitchFamily="34" charset="-122"/>
                <a:ea typeface="苹方 特粗" panose="020B0800000000000000" pitchFamily="34" charset="-122"/>
              </a:rPr>
              <a:t>数据库基础</a:t>
            </a:r>
          </a:p>
        </p:txBody>
      </p:sp>
      <p:sp>
        <p:nvSpPr>
          <p:cNvPr id="52" name="文本框 51">
            <a:extLst>
              <a:ext uri="{FF2B5EF4-FFF2-40B4-BE49-F238E27FC236}">
                <a16:creationId xmlns:a16="http://schemas.microsoft.com/office/drawing/2014/main" id="{FAFCC91D-62DC-494F-8CCF-68F1C7C13E05}"/>
              </a:ext>
            </a:extLst>
          </p:cNvPr>
          <p:cNvSpPr txBox="1"/>
          <p:nvPr/>
        </p:nvSpPr>
        <p:spPr>
          <a:xfrm>
            <a:off x="5270098" y="4558706"/>
            <a:ext cx="2753078" cy="523220"/>
          </a:xfrm>
          <a:prstGeom prst="rect">
            <a:avLst/>
          </a:prstGeom>
          <a:noFill/>
        </p:spPr>
        <p:txBody>
          <a:bodyPr wrap="square" rtlCol="0">
            <a:spAutoFit/>
          </a:bodyPr>
          <a:lstStyle/>
          <a:p>
            <a:pPr algn="ctr"/>
            <a:r>
              <a:rPr lang="zh-CN" altLang="en-US" sz="2800" dirty="0">
                <a:solidFill>
                  <a:schemeClr val="tx1">
                    <a:lumMod val="50000"/>
                    <a:lumOff val="50000"/>
                  </a:schemeClr>
                </a:solidFill>
                <a:latin typeface="苹方 特粗" panose="020B0800000000000000" pitchFamily="34" charset="-122"/>
                <a:ea typeface="苹方 特粗" panose="020B0800000000000000" pitchFamily="34" charset="-122"/>
              </a:rPr>
              <a:t>计算机组成原理</a:t>
            </a:r>
          </a:p>
        </p:txBody>
      </p:sp>
      <p:sp>
        <p:nvSpPr>
          <p:cNvPr id="54" name="文本框 53">
            <a:extLst>
              <a:ext uri="{FF2B5EF4-FFF2-40B4-BE49-F238E27FC236}">
                <a16:creationId xmlns:a16="http://schemas.microsoft.com/office/drawing/2014/main" id="{999C55DF-E438-4554-9418-4162E1C15ACD}"/>
              </a:ext>
            </a:extLst>
          </p:cNvPr>
          <p:cNvSpPr txBox="1"/>
          <p:nvPr/>
        </p:nvSpPr>
        <p:spPr>
          <a:xfrm>
            <a:off x="6931298" y="4530121"/>
            <a:ext cx="2753078" cy="523220"/>
          </a:xfrm>
          <a:prstGeom prst="rect">
            <a:avLst/>
          </a:prstGeom>
          <a:noFill/>
        </p:spPr>
        <p:txBody>
          <a:bodyPr wrap="square" rtlCol="0">
            <a:spAutoFit/>
          </a:bodyPr>
          <a:lstStyle/>
          <a:p>
            <a:pPr algn="ctr"/>
            <a:r>
              <a:rPr lang="en-US" altLang="zh-CN" sz="2800" dirty="0" err="1">
                <a:solidFill>
                  <a:schemeClr val="bg1">
                    <a:lumMod val="65000"/>
                  </a:schemeClr>
                </a:solidFill>
                <a:latin typeface="苹方 特粗" panose="020B0800000000000000" pitchFamily="34" charset="-122"/>
                <a:ea typeface="苹方 特粗" panose="020B0800000000000000" pitchFamily="34" charset="-122"/>
              </a:rPr>
              <a:t>c++</a:t>
            </a:r>
            <a:endParaRPr lang="en-US" altLang="zh-CN" sz="2800" dirty="0">
              <a:solidFill>
                <a:schemeClr val="bg1">
                  <a:lumMod val="65000"/>
                </a:schemeClr>
              </a:solidFill>
              <a:latin typeface="苹方 特粗" panose="020B0800000000000000" pitchFamily="34" charset="-122"/>
              <a:ea typeface="苹方 特粗" panose="020B0800000000000000" pitchFamily="34" charset="-122"/>
            </a:endParaRPr>
          </a:p>
        </p:txBody>
      </p:sp>
      <p:sp>
        <p:nvSpPr>
          <p:cNvPr id="2" name="文本框 1">
            <a:extLst>
              <a:ext uri="{FF2B5EF4-FFF2-40B4-BE49-F238E27FC236}">
                <a16:creationId xmlns:a16="http://schemas.microsoft.com/office/drawing/2014/main" id="{AC1545FE-D6B7-40C3-B69A-93708E232A1D}"/>
              </a:ext>
            </a:extLst>
          </p:cNvPr>
          <p:cNvSpPr txBox="1"/>
          <p:nvPr/>
        </p:nvSpPr>
        <p:spPr>
          <a:xfrm>
            <a:off x="8999201" y="3326714"/>
            <a:ext cx="2340257" cy="369332"/>
          </a:xfrm>
          <a:prstGeom prst="rect">
            <a:avLst/>
          </a:prstGeom>
          <a:noFill/>
        </p:spPr>
        <p:txBody>
          <a:bodyPr wrap="square" rtlCol="0">
            <a:spAutoFit/>
          </a:bodyPr>
          <a:lstStyle/>
          <a:p>
            <a:r>
              <a:rPr lang="zh-CN" altLang="en-US" dirty="0">
                <a:solidFill>
                  <a:schemeClr val="accent6">
                    <a:lumMod val="50000"/>
                  </a:schemeClr>
                </a:solidFill>
                <a:latin typeface="苹方 特粗" panose="020B0800000000000000" pitchFamily="34" charset="-122"/>
                <a:ea typeface="苹方 特粗" panose="020B0800000000000000" pitchFamily="34" charset="-122"/>
              </a:rPr>
              <a:t>提高对比！</a:t>
            </a:r>
            <a:endParaRPr lang="en-US" altLang="zh-CN" dirty="0">
              <a:solidFill>
                <a:schemeClr val="accent6">
                  <a:lumMod val="50000"/>
                </a:schemeClr>
              </a:solidFill>
              <a:latin typeface="苹方 特粗" panose="020B0800000000000000" pitchFamily="34" charset="-122"/>
              <a:ea typeface="苹方 特粗" panose="020B0800000000000000" pitchFamily="34" charset="-122"/>
            </a:endParaRPr>
          </a:p>
        </p:txBody>
      </p:sp>
    </p:spTree>
    <p:extLst>
      <p:ext uri="{BB962C8B-B14F-4D97-AF65-F5344CB8AC3E}">
        <p14:creationId xmlns:p14="http://schemas.microsoft.com/office/powerpoint/2010/main" val="227246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93111"/>
            <a:ext cx="12192000" cy="5723563"/>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9" name="图片 58">
            <a:extLst>
              <a:ext uri="{FF2B5EF4-FFF2-40B4-BE49-F238E27FC236}">
                <a16:creationId xmlns:a16="http://schemas.microsoft.com/office/drawing/2014/main" id="{B2A7A218-9EE8-40AF-A73B-FD2B493F0E97}"/>
              </a:ext>
            </a:extLst>
          </p:cNvPr>
          <p:cNvPicPr>
            <a:picLocks noChangeAspect="1"/>
          </p:cNvPicPr>
          <p:nvPr/>
        </p:nvPicPr>
        <p:blipFill>
          <a:blip r:embed="rId7"/>
          <a:stretch>
            <a:fillRect/>
          </a:stretch>
        </p:blipFill>
        <p:spPr>
          <a:xfrm>
            <a:off x="2738414" y="2134019"/>
            <a:ext cx="6572058" cy="3103133"/>
          </a:xfrm>
          <a:prstGeom prst="rect">
            <a:avLst/>
          </a:prstGeom>
        </p:spPr>
      </p:pic>
      <p:pic>
        <p:nvPicPr>
          <p:cNvPr id="23" name="图片 22">
            <a:extLst>
              <a:ext uri="{FF2B5EF4-FFF2-40B4-BE49-F238E27FC236}">
                <a16:creationId xmlns:a16="http://schemas.microsoft.com/office/drawing/2014/main" id="{6EF227D4-42DB-49CC-ACC3-549A86AFC9F5}"/>
              </a:ext>
            </a:extLst>
          </p:cNvPr>
          <p:cNvPicPr>
            <a:picLocks noChangeAspect="1"/>
          </p:cNvPicPr>
          <p:nvPr/>
        </p:nvPicPr>
        <p:blipFill>
          <a:blip r:embed="rId8"/>
          <a:stretch>
            <a:fillRect/>
          </a:stretch>
        </p:blipFill>
        <p:spPr>
          <a:xfrm>
            <a:off x="3272560" y="2123271"/>
            <a:ext cx="6425741" cy="3127519"/>
          </a:xfrm>
          <a:prstGeom prst="rect">
            <a:avLst/>
          </a:prstGeom>
        </p:spPr>
      </p:pic>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77" name="图片 76">
            <a:extLst>
              <a:ext uri="{FF2B5EF4-FFF2-40B4-BE49-F238E27FC236}">
                <a16:creationId xmlns:a16="http://schemas.microsoft.com/office/drawing/2014/main" id="{8D4DFDFE-1846-47B9-AF73-28CB4E666D2F}"/>
              </a:ext>
            </a:extLst>
          </p:cNvPr>
          <p:cNvPicPr>
            <a:picLocks noChangeAspect="1"/>
          </p:cNvPicPr>
          <p:nvPr/>
        </p:nvPicPr>
        <p:blipFill>
          <a:blip r:embed="rId9"/>
          <a:stretch>
            <a:fillRect/>
          </a:stretch>
        </p:blipFill>
        <p:spPr>
          <a:xfrm>
            <a:off x="3033019" y="2514225"/>
            <a:ext cx="5809992" cy="1902117"/>
          </a:xfrm>
          <a:prstGeom prst="rect">
            <a:avLst/>
          </a:prstGeom>
        </p:spPr>
      </p:pic>
      <p:pic>
        <p:nvPicPr>
          <p:cNvPr id="85" name="图片 10">
            <a:extLst>
              <a:ext uri="{FF2B5EF4-FFF2-40B4-BE49-F238E27FC236}">
                <a16:creationId xmlns:a16="http://schemas.microsoft.com/office/drawing/2014/main" id="{53762B7D-7A74-4E6B-8EAC-CA647A2284B1}"/>
              </a:ext>
            </a:extLst>
          </p:cNvPr>
          <p:cNvPicPr>
            <a:picLocks noChangeAspect="1"/>
          </p:cNvPicPr>
          <p:nvPr/>
        </p:nvPicPr>
        <p:blipFill>
          <a:blip r:embed="rId10"/>
          <a:stretch>
            <a:fillRect/>
          </a:stretch>
        </p:blipFill>
        <p:spPr>
          <a:xfrm>
            <a:off x="4736019" y="3289206"/>
            <a:ext cx="1999661" cy="755970"/>
          </a:xfrm>
          <a:prstGeom prst="rect">
            <a:avLst/>
          </a:prstGeom>
        </p:spPr>
      </p:pic>
    </p:spTree>
    <p:extLst>
      <p:ext uri="{BB962C8B-B14F-4D97-AF65-F5344CB8AC3E}">
        <p14:creationId xmlns:p14="http://schemas.microsoft.com/office/powerpoint/2010/main" val="2988510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52019"/>
            <a:ext cx="12192000" cy="566465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59" name="图片 58">
            <a:extLst>
              <a:ext uri="{FF2B5EF4-FFF2-40B4-BE49-F238E27FC236}">
                <a16:creationId xmlns:a16="http://schemas.microsoft.com/office/drawing/2014/main" id="{B2A7A218-9EE8-40AF-A73B-FD2B493F0E97}"/>
              </a:ext>
            </a:extLst>
          </p:cNvPr>
          <p:cNvPicPr>
            <a:picLocks noChangeAspect="1"/>
          </p:cNvPicPr>
          <p:nvPr/>
        </p:nvPicPr>
        <p:blipFill>
          <a:blip r:embed="rId7"/>
          <a:stretch>
            <a:fillRect/>
          </a:stretch>
        </p:blipFill>
        <p:spPr>
          <a:xfrm>
            <a:off x="1863325" y="1703578"/>
            <a:ext cx="8465350" cy="3997090"/>
          </a:xfrm>
          <a:prstGeom prst="rect">
            <a:avLst/>
          </a:prstGeom>
        </p:spPr>
      </p:pic>
      <p:pic>
        <p:nvPicPr>
          <p:cNvPr id="23" name="图片 22">
            <a:extLst>
              <a:ext uri="{FF2B5EF4-FFF2-40B4-BE49-F238E27FC236}">
                <a16:creationId xmlns:a16="http://schemas.microsoft.com/office/drawing/2014/main" id="{6EF227D4-42DB-49CC-ACC3-549A86AFC9F5}"/>
              </a:ext>
            </a:extLst>
          </p:cNvPr>
          <p:cNvPicPr>
            <a:picLocks noChangeAspect="1"/>
          </p:cNvPicPr>
          <p:nvPr/>
        </p:nvPicPr>
        <p:blipFill>
          <a:blip r:embed="rId8"/>
          <a:stretch>
            <a:fillRect/>
          </a:stretch>
        </p:blipFill>
        <p:spPr>
          <a:xfrm>
            <a:off x="720764" y="752019"/>
            <a:ext cx="12268168" cy="5971129"/>
          </a:xfrm>
          <a:prstGeom prst="rect">
            <a:avLst/>
          </a:prstGeom>
        </p:spPr>
      </p:pic>
      <p:pic>
        <p:nvPicPr>
          <p:cNvPr id="77" name="图片 76">
            <a:extLst>
              <a:ext uri="{FF2B5EF4-FFF2-40B4-BE49-F238E27FC236}">
                <a16:creationId xmlns:a16="http://schemas.microsoft.com/office/drawing/2014/main" id="{8D4DFDFE-1846-47B9-AF73-28CB4E666D2F}"/>
              </a:ext>
            </a:extLst>
          </p:cNvPr>
          <p:cNvPicPr>
            <a:picLocks noChangeAspect="1"/>
          </p:cNvPicPr>
          <p:nvPr/>
        </p:nvPicPr>
        <p:blipFill>
          <a:blip r:embed="rId9"/>
          <a:stretch>
            <a:fillRect/>
          </a:stretch>
        </p:blipFill>
        <p:spPr>
          <a:xfrm>
            <a:off x="3196378" y="2560319"/>
            <a:ext cx="5621811" cy="1840509"/>
          </a:xfrm>
          <a:prstGeom prst="rect">
            <a:avLst/>
          </a:prstGeom>
        </p:spPr>
      </p:pic>
      <p:pic>
        <p:nvPicPr>
          <p:cNvPr id="11" name="图片 10">
            <a:extLst>
              <a:ext uri="{FF2B5EF4-FFF2-40B4-BE49-F238E27FC236}">
                <a16:creationId xmlns:a16="http://schemas.microsoft.com/office/drawing/2014/main" id="{58417731-6DDF-4491-A001-504CD8473167}"/>
              </a:ext>
            </a:extLst>
          </p:cNvPr>
          <p:cNvPicPr>
            <a:picLocks noChangeAspect="1"/>
          </p:cNvPicPr>
          <p:nvPr/>
        </p:nvPicPr>
        <p:blipFill>
          <a:blip r:embed="rId10"/>
          <a:stretch>
            <a:fillRect/>
          </a:stretch>
        </p:blipFill>
        <p:spPr>
          <a:xfrm>
            <a:off x="5148485" y="3429000"/>
            <a:ext cx="1240813" cy="469088"/>
          </a:xfrm>
          <a:prstGeom prst="rect">
            <a:avLst/>
          </a:prstGeom>
        </p:spPr>
      </p:pic>
    </p:spTree>
    <p:extLst>
      <p:ext uri="{BB962C8B-B14F-4D97-AF65-F5344CB8AC3E}">
        <p14:creationId xmlns:p14="http://schemas.microsoft.com/office/powerpoint/2010/main" val="1076855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658023"/>
            <a:ext cx="12192000" cy="5758651"/>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9" name="图片 68">
            <a:extLst>
              <a:ext uri="{FF2B5EF4-FFF2-40B4-BE49-F238E27FC236}">
                <a16:creationId xmlns:a16="http://schemas.microsoft.com/office/drawing/2014/main" id="{F41562AC-EE0A-4C67-8BD9-C81CF8B1506B}"/>
              </a:ext>
            </a:extLst>
          </p:cNvPr>
          <p:cNvPicPr>
            <a:picLocks noChangeAspect="1"/>
          </p:cNvPicPr>
          <p:nvPr/>
        </p:nvPicPr>
        <p:blipFill>
          <a:blip r:embed="rId7"/>
          <a:stretch>
            <a:fillRect/>
          </a:stretch>
        </p:blipFill>
        <p:spPr>
          <a:xfrm>
            <a:off x="3036237" y="2135381"/>
            <a:ext cx="6657409" cy="3109229"/>
          </a:xfrm>
          <a:prstGeom prst="rect">
            <a:avLst/>
          </a:prstGeom>
        </p:spPr>
      </p:pic>
      <p:pic>
        <p:nvPicPr>
          <p:cNvPr id="23" name="图片 22">
            <a:extLst>
              <a:ext uri="{FF2B5EF4-FFF2-40B4-BE49-F238E27FC236}">
                <a16:creationId xmlns:a16="http://schemas.microsoft.com/office/drawing/2014/main" id="{E5E80646-62FF-4E48-95BF-C5D90D6347B1}"/>
              </a:ext>
            </a:extLst>
          </p:cNvPr>
          <p:cNvPicPr>
            <a:picLocks noChangeAspect="1"/>
          </p:cNvPicPr>
          <p:nvPr/>
        </p:nvPicPr>
        <p:blipFill>
          <a:blip r:embed="rId8"/>
          <a:stretch>
            <a:fillRect/>
          </a:stretch>
        </p:blipFill>
        <p:spPr>
          <a:xfrm>
            <a:off x="2727656" y="2139622"/>
            <a:ext cx="6194073" cy="3103133"/>
          </a:xfrm>
          <a:prstGeom prst="rect">
            <a:avLst/>
          </a:prstGeom>
        </p:spPr>
      </p:pic>
      <p:pic>
        <p:nvPicPr>
          <p:cNvPr id="77" name="图片 76">
            <a:extLst>
              <a:ext uri="{FF2B5EF4-FFF2-40B4-BE49-F238E27FC236}">
                <a16:creationId xmlns:a16="http://schemas.microsoft.com/office/drawing/2014/main" id="{47B51237-CDA4-4A87-83D7-5D17DCCD7F28}"/>
              </a:ext>
            </a:extLst>
          </p:cNvPr>
          <p:cNvPicPr>
            <a:picLocks noChangeAspect="1"/>
          </p:cNvPicPr>
          <p:nvPr/>
        </p:nvPicPr>
        <p:blipFill>
          <a:blip r:embed="rId9"/>
          <a:stretch>
            <a:fillRect/>
          </a:stretch>
        </p:blipFill>
        <p:spPr>
          <a:xfrm>
            <a:off x="3392189" y="2120216"/>
            <a:ext cx="5407621" cy="2725148"/>
          </a:xfrm>
          <a:prstGeom prst="rect">
            <a:avLst/>
          </a:prstGeom>
        </p:spPr>
      </p:pic>
      <p:pic>
        <p:nvPicPr>
          <p:cNvPr id="81" name="图片 80">
            <a:extLst>
              <a:ext uri="{FF2B5EF4-FFF2-40B4-BE49-F238E27FC236}">
                <a16:creationId xmlns:a16="http://schemas.microsoft.com/office/drawing/2014/main" id="{271830C4-691A-4F24-B0FE-8BBC15A117EF}"/>
              </a:ext>
            </a:extLst>
          </p:cNvPr>
          <p:cNvPicPr>
            <a:picLocks noChangeAspect="1"/>
          </p:cNvPicPr>
          <p:nvPr/>
        </p:nvPicPr>
        <p:blipFill>
          <a:blip r:embed="rId10"/>
          <a:stretch>
            <a:fillRect/>
          </a:stretch>
        </p:blipFill>
        <p:spPr>
          <a:xfrm>
            <a:off x="4741166" y="3276928"/>
            <a:ext cx="1999661" cy="755970"/>
          </a:xfrm>
          <a:prstGeom prst="rect">
            <a:avLst/>
          </a:prstGeom>
        </p:spPr>
      </p:pic>
    </p:spTree>
    <p:extLst>
      <p:ext uri="{BB962C8B-B14F-4D97-AF65-F5344CB8AC3E}">
        <p14:creationId xmlns:p14="http://schemas.microsoft.com/office/powerpoint/2010/main" val="537485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175"/>
            <a:ext cx="12192000" cy="5683499"/>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B475DB2-30D7-4FB6-8208-06FAAEF17C0D}"/>
              </a:ext>
            </a:extLst>
          </p:cNvPr>
          <p:cNvSpPr txBox="1"/>
          <p:nvPr/>
        </p:nvSpPr>
        <p:spPr>
          <a:xfrm>
            <a:off x="3481387" y="482562"/>
            <a:ext cx="5229225" cy="781752"/>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rPr>
              <a:t>脑子是有极限的</a:t>
            </a:r>
            <a:endParaRPr kumimoji="0" lang="en-US" altLang="zh-CN" sz="2400" b="0" i="0" u="none" strike="noStrike" kern="1200" cap="none" spc="0" normalizeH="0" baseline="0" noProof="0" dirty="0">
              <a:ln>
                <a:noFill/>
              </a:ln>
              <a:solidFill>
                <a:prstClr val="black"/>
              </a:solidFill>
              <a:effectLst/>
              <a:uLnTx/>
              <a:uFillTx/>
              <a:latin typeface="苹方 粗体" panose="020B0600000000000000" pitchFamily="34" charset="-122"/>
              <a:ea typeface="苹方 粗体" panose="020B0600000000000000"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E7E6E6">
                    <a:lumMod val="50000"/>
                  </a:srgbClr>
                </a:solidFill>
                <a:effectLst/>
                <a:uLnTx/>
                <a:uFillTx/>
                <a:latin typeface="苹方 粗体" panose="020B0600000000000000" pitchFamily="34" charset="-122"/>
                <a:ea typeface="苹方 粗体" panose="020B0600000000000000" pitchFamily="34" charset="-122"/>
                <a:cs typeface="+mn-cs"/>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69" name="图片 68">
            <a:extLst>
              <a:ext uri="{FF2B5EF4-FFF2-40B4-BE49-F238E27FC236}">
                <a16:creationId xmlns:a16="http://schemas.microsoft.com/office/drawing/2014/main" id="{F41562AC-EE0A-4C67-8BD9-C81CF8B1506B}"/>
              </a:ext>
            </a:extLst>
          </p:cNvPr>
          <p:cNvPicPr>
            <a:picLocks noChangeAspect="1"/>
          </p:cNvPicPr>
          <p:nvPr/>
        </p:nvPicPr>
        <p:blipFill>
          <a:blip r:embed="rId7"/>
          <a:stretch>
            <a:fillRect/>
          </a:stretch>
        </p:blipFill>
        <p:spPr>
          <a:xfrm>
            <a:off x="3993668" y="2229512"/>
            <a:ext cx="4623208" cy="2159190"/>
          </a:xfrm>
          <a:prstGeom prst="rect">
            <a:avLst/>
          </a:prstGeom>
        </p:spPr>
      </p:pic>
      <p:pic>
        <p:nvPicPr>
          <p:cNvPr id="23" name="图片 22">
            <a:extLst>
              <a:ext uri="{FF2B5EF4-FFF2-40B4-BE49-F238E27FC236}">
                <a16:creationId xmlns:a16="http://schemas.microsoft.com/office/drawing/2014/main" id="{E5E80646-62FF-4E48-95BF-C5D90D6347B1}"/>
              </a:ext>
            </a:extLst>
          </p:cNvPr>
          <p:cNvPicPr>
            <a:picLocks noChangeAspect="1"/>
          </p:cNvPicPr>
          <p:nvPr/>
        </p:nvPicPr>
        <p:blipFill>
          <a:blip r:embed="rId8"/>
          <a:stretch>
            <a:fillRect/>
          </a:stretch>
        </p:blipFill>
        <p:spPr>
          <a:xfrm>
            <a:off x="-6" y="2260026"/>
            <a:ext cx="4301446" cy="2154957"/>
          </a:xfrm>
          <a:prstGeom prst="rect">
            <a:avLst/>
          </a:prstGeom>
        </p:spPr>
      </p:pic>
      <p:pic>
        <p:nvPicPr>
          <p:cNvPr id="77" name="图片 76">
            <a:extLst>
              <a:ext uri="{FF2B5EF4-FFF2-40B4-BE49-F238E27FC236}">
                <a16:creationId xmlns:a16="http://schemas.microsoft.com/office/drawing/2014/main" id="{47B51237-CDA4-4A87-83D7-5D17DCCD7F28}"/>
              </a:ext>
            </a:extLst>
          </p:cNvPr>
          <p:cNvPicPr>
            <a:picLocks noChangeAspect="1"/>
          </p:cNvPicPr>
          <p:nvPr/>
        </p:nvPicPr>
        <p:blipFill>
          <a:blip r:embed="rId9"/>
          <a:stretch>
            <a:fillRect/>
          </a:stretch>
        </p:blipFill>
        <p:spPr>
          <a:xfrm>
            <a:off x="8179527" y="2229512"/>
            <a:ext cx="3755298" cy="1892467"/>
          </a:xfrm>
          <a:prstGeom prst="rect">
            <a:avLst/>
          </a:prstGeom>
        </p:spPr>
      </p:pic>
      <p:pic>
        <p:nvPicPr>
          <p:cNvPr id="81" name="图片 80">
            <a:extLst>
              <a:ext uri="{FF2B5EF4-FFF2-40B4-BE49-F238E27FC236}">
                <a16:creationId xmlns:a16="http://schemas.microsoft.com/office/drawing/2014/main" id="{271830C4-691A-4F24-B0FE-8BBC15A117EF}"/>
              </a:ext>
            </a:extLst>
          </p:cNvPr>
          <p:cNvPicPr>
            <a:picLocks noChangeAspect="1"/>
          </p:cNvPicPr>
          <p:nvPr/>
        </p:nvPicPr>
        <p:blipFill>
          <a:blip r:embed="rId10"/>
          <a:stretch>
            <a:fillRect/>
          </a:stretch>
        </p:blipFill>
        <p:spPr>
          <a:xfrm>
            <a:off x="5401672" y="4946879"/>
            <a:ext cx="1388656" cy="524980"/>
          </a:xfrm>
          <a:prstGeom prst="rect">
            <a:avLst/>
          </a:prstGeom>
        </p:spPr>
      </p:pic>
    </p:spTree>
    <p:extLst>
      <p:ext uri="{BB962C8B-B14F-4D97-AF65-F5344CB8AC3E}">
        <p14:creationId xmlns:p14="http://schemas.microsoft.com/office/powerpoint/2010/main" val="2686636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查看源图像">
            <a:extLst>
              <a:ext uri="{FF2B5EF4-FFF2-40B4-BE49-F238E27FC236}">
                <a16:creationId xmlns:a16="http://schemas.microsoft.com/office/drawing/2014/main" id="{9A372F73-2440-4E37-ADA5-A9390FF4207E}"/>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993230" y="827963"/>
            <a:ext cx="10205533" cy="584844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E629895D-4578-4F01-A038-6DBDF9B4EAA1}"/>
              </a:ext>
            </a:extLst>
          </p:cNvPr>
          <p:cNvSpPr/>
          <p:nvPr/>
        </p:nvSpPr>
        <p:spPr>
          <a:xfrm>
            <a:off x="-3" y="0"/>
            <a:ext cx="12192000" cy="658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脑子是有极限的</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一个人面临的选择越多，他做出某一个决定所需的时间就越长</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230674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查看源图像">
            <a:extLst>
              <a:ext uri="{FF2B5EF4-FFF2-40B4-BE49-F238E27FC236}">
                <a16:creationId xmlns:a16="http://schemas.microsoft.com/office/drawing/2014/main" id="{BD2B79B3-0540-445A-B587-6F656078B5E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0" y="-828674"/>
            <a:ext cx="12191997" cy="812799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9A3266C1-CCF4-4BED-AF0A-BC4F677916C0}"/>
              </a:ext>
            </a:extLst>
          </p:cNvPr>
          <p:cNvSpPr/>
          <p:nvPr/>
        </p:nvSpPr>
        <p:spPr>
          <a:xfrm>
            <a:off x="-3" y="0"/>
            <a:ext cx="12192000" cy="658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画面是有极限的</a:t>
            </a: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画面中的信息量和画面的整体效果是一对基本矛盾</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583378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a:extLst>
              <a:ext uri="{FF2B5EF4-FFF2-40B4-BE49-F238E27FC236}">
                <a16:creationId xmlns:a16="http://schemas.microsoft.com/office/drawing/2014/main" id="{8AF5E941-C176-4DC9-933A-DCEFF299FF59}"/>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0" y="0"/>
            <a:ext cx="87153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470939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advClick="0" advTm="0">
        <p159:morph option="byObject"/>
      </p:transition>
    </mc:Choice>
    <mc:Fallback xmlns="">
      <p:transition advClick="0" advTm="0">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查看源图像">
            <a:extLst>
              <a:ext uri="{FF2B5EF4-FFF2-40B4-BE49-F238E27FC236}">
                <a16:creationId xmlns:a16="http://schemas.microsoft.com/office/drawing/2014/main" id="{BD2B79B3-0540-445A-B587-6F656078B5E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0" y="-828674"/>
            <a:ext cx="12191997" cy="812799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9A3266C1-CCF4-4BED-AF0A-BC4F677916C0}"/>
              </a:ext>
            </a:extLst>
          </p:cNvPr>
          <p:cNvSpPr/>
          <p:nvPr/>
        </p:nvSpPr>
        <p:spPr>
          <a:xfrm>
            <a:off x="-3" y="0"/>
            <a:ext cx="12192000" cy="658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49DFA31B-84D0-4794-9676-C35CC14E1032}"/>
              </a:ext>
            </a:extLst>
          </p:cNvPr>
          <p:cNvSpPr/>
          <p:nvPr/>
        </p:nvSpPr>
        <p:spPr>
          <a:xfrm>
            <a:off x="-3" y="476251"/>
            <a:ext cx="12192000" cy="5940424"/>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113"/>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画面是有极限的</a:t>
            </a: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画面中的信息量和画面的整体效果是一对基本矛盾</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文本框 5">
            <a:extLst>
              <a:ext uri="{FF2B5EF4-FFF2-40B4-BE49-F238E27FC236}">
                <a16:creationId xmlns:a16="http://schemas.microsoft.com/office/drawing/2014/main" id="{EB8BBC4A-9657-43E8-8FBB-4A088AF6E871}"/>
              </a:ext>
            </a:extLst>
          </p:cNvPr>
          <p:cNvSpPr txBox="1"/>
          <p:nvPr/>
        </p:nvSpPr>
        <p:spPr>
          <a:xfrm>
            <a:off x="3859950" y="2689576"/>
            <a:ext cx="4472099"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一方战胜另一方</a:t>
            </a:r>
          </a:p>
        </p:txBody>
      </p:sp>
      <p:cxnSp>
        <p:nvCxnSpPr>
          <p:cNvPr id="14" name="直接连接符 13">
            <a:extLst>
              <a:ext uri="{FF2B5EF4-FFF2-40B4-BE49-F238E27FC236}">
                <a16:creationId xmlns:a16="http://schemas.microsoft.com/office/drawing/2014/main" id="{25DBD924-4E30-4D32-B6B0-4022CE603156}"/>
              </a:ext>
            </a:extLst>
          </p:cNvPr>
          <p:cNvCxnSpPr/>
          <p:nvPr/>
        </p:nvCxnSpPr>
        <p:spPr>
          <a:xfrm>
            <a:off x="3697042" y="3069499"/>
            <a:ext cx="4797910" cy="0"/>
          </a:xfrm>
          <a:prstGeom prst="line">
            <a:avLst/>
          </a:prstGeom>
        </p:spPr>
        <p:style>
          <a:lnRef idx="1">
            <a:schemeClr val="dk1"/>
          </a:lnRef>
          <a:fillRef idx="0">
            <a:schemeClr val="dk1"/>
          </a:fillRef>
          <a:effectRef idx="0">
            <a:schemeClr val="dk1"/>
          </a:effectRef>
          <a:fontRef idx="minor">
            <a:schemeClr val="tx1"/>
          </a:fontRef>
        </p:style>
      </p:cxnSp>
      <p:sp>
        <p:nvSpPr>
          <p:cNvPr id="15" name="文本框 14">
            <a:extLst>
              <a:ext uri="{FF2B5EF4-FFF2-40B4-BE49-F238E27FC236}">
                <a16:creationId xmlns:a16="http://schemas.microsoft.com/office/drawing/2014/main" id="{93D7E070-0BBB-457A-BA7D-4C4D21E944BD}"/>
              </a:ext>
            </a:extLst>
          </p:cNvPr>
          <p:cNvSpPr txBox="1"/>
          <p:nvPr/>
        </p:nvSpPr>
        <p:spPr>
          <a:xfrm>
            <a:off x="3859947" y="3187623"/>
            <a:ext cx="4472099" cy="369332"/>
          </a:xfrm>
          <a:prstGeom prst="rect">
            <a:avLst/>
          </a:prstGeom>
          <a:noFill/>
        </p:spPr>
        <p:txBody>
          <a:bodyPr wrap="square" rtlCol="0">
            <a:spAutoFit/>
          </a:bodyPr>
          <a:lstStyle/>
          <a:p>
            <a:pPr algn="ctr"/>
            <a:r>
              <a:rPr lang="zh-CN" altLang="en-US" dirty="0">
                <a:latin typeface="苹方 常规" panose="020B0300000000000000" pitchFamily="34" charset="-122"/>
                <a:ea typeface="苹方 常规" panose="020B0300000000000000" pitchFamily="34" charset="-122"/>
              </a:rPr>
              <a:t>为了信息量牺牲整体效果</a:t>
            </a:r>
          </a:p>
        </p:txBody>
      </p:sp>
      <p:sp>
        <p:nvSpPr>
          <p:cNvPr id="17" name="文本框 16">
            <a:extLst>
              <a:ext uri="{FF2B5EF4-FFF2-40B4-BE49-F238E27FC236}">
                <a16:creationId xmlns:a16="http://schemas.microsoft.com/office/drawing/2014/main" id="{117C63AD-BE13-435B-AC8C-1D6731BBA9C9}"/>
              </a:ext>
            </a:extLst>
          </p:cNvPr>
          <p:cNvSpPr txBox="1"/>
          <p:nvPr/>
        </p:nvSpPr>
        <p:spPr>
          <a:xfrm>
            <a:off x="3859950" y="3567573"/>
            <a:ext cx="4472099" cy="369332"/>
          </a:xfrm>
          <a:prstGeom prst="rect">
            <a:avLst/>
          </a:prstGeom>
          <a:noFill/>
        </p:spPr>
        <p:txBody>
          <a:bodyPr wrap="square" rtlCol="0">
            <a:spAutoFit/>
          </a:bodyPr>
          <a:lstStyle/>
          <a:p>
            <a:pPr algn="ctr"/>
            <a:r>
              <a:rPr lang="zh-CN" altLang="en-US" dirty="0">
                <a:latin typeface="苹方 常规" panose="020B0300000000000000" pitchFamily="34" charset="-122"/>
                <a:ea typeface="苹方 常规" panose="020B0300000000000000" pitchFamily="34" charset="-122"/>
              </a:rPr>
              <a:t>为了整体效果牺牲信息量</a:t>
            </a:r>
          </a:p>
        </p:txBody>
      </p:sp>
    </p:spTree>
    <p:extLst>
      <p:ext uri="{BB962C8B-B14F-4D97-AF65-F5344CB8AC3E}">
        <p14:creationId xmlns:p14="http://schemas.microsoft.com/office/powerpoint/2010/main" val="1834967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查看源图像">
            <a:extLst>
              <a:ext uri="{FF2B5EF4-FFF2-40B4-BE49-F238E27FC236}">
                <a16:creationId xmlns:a16="http://schemas.microsoft.com/office/drawing/2014/main" id="{BD2B79B3-0540-445A-B587-6F656078B5E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0" y="-828674"/>
            <a:ext cx="12191997" cy="812799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9A3266C1-CCF4-4BED-AF0A-BC4F677916C0}"/>
              </a:ext>
            </a:extLst>
          </p:cNvPr>
          <p:cNvSpPr/>
          <p:nvPr/>
        </p:nvSpPr>
        <p:spPr>
          <a:xfrm>
            <a:off x="-3" y="0"/>
            <a:ext cx="12192000" cy="658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49DFA31B-84D0-4794-9676-C35CC14E1032}"/>
              </a:ext>
            </a:extLst>
          </p:cNvPr>
          <p:cNvSpPr/>
          <p:nvPr/>
        </p:nvSpPr>
        <p:spPr>
          <a:xfrm>
            <a:off x="-3" y="476251"/>
            <a:ext cx="12192000" cy="5940424"/>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113"/>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画面是有极限的</a:t>
            </a: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画面中的信息量和画面的整体效果是一对基本矛盾</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文本框 5">
            <a:extLst>
              <a:ext uri="{FF2B5EF4-FFF2-40B4-BE49-F238E27FC236}">
                <a16:creationId xmlns:a16="http://schemas.microsoft.com/office/drawing/2014/main" id="{EB8BBC4A-9657-43E8-8FBB-4A088AF6E871}"/>
              </a:ext>
            </a:extLst>
          </p:cNvPr>
          <p:cNvSpPr txBox="1"/>
          <p:nvPr/>
        </p:nvSpPr>
        <p:spPr>
          <a:xfrm>
            <a:off x="3859950" y="2947765"/>
            <a:ext cx="4472099"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双方同归于尽</a:t>
            </a:r>
          </a:p>
        </p:txBody>
      </p:sp>
      <p:cxnSp>
        <p:nvCxnSpPr>
          <p:cNvPr id="14" name="直接连接符 13">
            <a:extLst>
              <a:ext uri="{FF2B5EF4-FFF2-40B4-BE49-F238E27FC236}">
                <a16:creationId xmlns:a16="http://schemas.microsoft.com/office/drawing/2014/main" id="{25DBD924-4E30-4D32-B6B0-4022CE603156}"/>
              </a:ext>
            </a:extLst>
          </p:cNvPr>
          <p:cNvCxnSpPr>
            <a:cxnSpLocks/>
          </p:cNvCxnSpPr>
          <p:nvPr/>
        </p:nvCxnSpPr>
        <p:spPr>
          <a:xfrm flipV="1">
            <a:off x="3108325" y="3317097"/>
            <a:ext cx="5975350" cy="10591"/>
          </a:xfrm>
          <a:prstGeom prst="line">
            <a:avLst/>
          </a:prstGeom>
        </p:spPr>
        <p:style>
          <a:lnRef idx="1">
            <a:schemeClr val="dk1"/>
          </a:lnRef>
          <a:fillRef idx="0">
            <a:schemeClr val="dk1"/>
          </a:fillRef>
          <a:effectRef idx="0">
            <a:schemeClr val="dk1"/>
          </a:effectRef>
          <a:fontRef idx="minor">
            <a:schemeClr val="tx1"/>
          </a:fontRef>
        </p:style>
      </p:cxnSp>
      <p:sp>
        <p:nvSpPr>
          <p:cNvPr id="15" name="文本框 14">
            <a:extLst>
              <a:ext uri="{FF2B5EF4-FFF2-40B4-BE49-F238E27FC236}">
                <a16:creationId xmlns:a16="http://schemas.microsoft.com/office/drawing/2014/main" id="{93D7E070-0BBB-457A-BA7D-4C4D21E944BD}"/>
              </a:ext>
            </a:extLst>
          </p:cNvPr>
          <p:cNvSpPr txBox="1"/>
          <p:nvPr/>
        </p:nvSpPr>
        <p:spPr>
          <a:xfrm>
            <a:off x="3400185" y="3442864"/>
            <a:ext cx="5391629" cy="369332"/>
          </a:xfrm>
          <a:prstGeom prst="rect">
            <a:avLst/>
          </a:prstGeom>
          <a:noFill/>
        </p:spPr>
        <p:txBody>
          <a:bodyPr wrap="square" rtlCol="0">
            <a:spAutoFit/>
          </a:bodyPr>
          <a:lstStyle/>
          <a:p>
            <a:pPr algn="ctr"/>
            <a:r>
              <a:rPr lang="zh-CN" altLang="en-US" dirty="0">
                <a:latin typeface="苹方 常规" panose="020B0300000000000000" pitchFamily="34" charset="-122"/>
                <a:ea typeface="苹方 常规" panose="020B0300000000000000" pitchFamily="34" charset="-122"/>
              </a:rPr>
              <a:t>既想要丰富的信息量，又想要整体效果，乙方死了</a:t>
            </a:r>
          </a:p>
        </p:txBody>
      </p:sp>
    </p:spTree>
    <p:extLst>
      <p:ext uri="{BB962C8B-B14F-4D97-AF65-F5344CB8AC3E}">
        <p14:creationId xmlns:p14="http://schemas.microsoft.com/office/powerpoint/2010/main" val="1839826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查看源图像">
            <a:extLst>
              <a:ext uri="{FF2B5EF4-FFF2-40B4-BE49-F238E27FC236}">
                <a16:creationId xmlns:a16="http://schemas.microsoft.com/office/drawing/2014/main" id="{BD2B79B3-0540-445A-B587-6F656078B5E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0" y="-828674"/>
            <a:ext cx="12191997" cy="812799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30037"/>
            <a:ext cx="12192000" cy="827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9A3266C1-CCF4-4BED-AF0A-BC4F677916C0}"/>
              </a:ext>
            </a:extLst>
          </p:cNvPr>
          <p:cNvSpPr/>
          <p:nvPr/>
        </p:nvSpPr>
        <p:spPr>
          <a:xfrm>
            <a:off x="-3" y="0"/>
            <a:ext cx="12192000" cy="658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49DFA31B-84D0-4794-9676-C35CC14E1032}"/>
              </a:ext>
            </a:extLst>
          </p:cNvPr>
          <p:cNvSpPr/>
          <p:nvPr/>
        </p:nvSpPr>
        <p:spPr>
          <a:xfrm>
            <a:off x="-3" y="476251"/>
            <a:ext cx="12192000" cy="5940424"/>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482113"/>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画面是有极限的</a:t>
            </a: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画面中的信息量和画面的整体效果是一对基本矛盾</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文本框 5">
            <a:extLst>
              <a:ext uri="{FF2B5EF4-FFF2-40B4-BE49-F238E27FC236}">
                <a16:creationId xmlns:a16="http://schemas.microsoft.com/office/drawing/2014/main" id="{EB8BBC4A-9657-43E8-8FBB-4A088AF6E871}"/>
              </a:ext>
            </a:extLst>
          </p:cNvPr>
          <p:cNvSpPr txBox="1"/>
          <p:nvPr/>
        </p:nvSpPr>
        <p:spPr>
          <a:xfrm>
            <a:off x="3859950" y="2850945"/>
            <a:ext cx="4472099" cy="369332"/>
          </a:xfrm>
          <a:prstGeom prst="rect">
            <a:avLst/>
          </a:prstGeom>
          <a:noFill/>
        </p:spPr>
        <p:txBody>
          <a:bodyPr wrap="square" rtlCol="0">
            <a:spAutoFit/>
          </a:bodyPr>
          <a:lstStyle/>
          <a:p>
            <a:pPr algn="ctr"/>
            <a:r>
              <a:rPr lang="zh-CN" altLang="en-US" dirty="0">
                <a:latin typeface="苹方 特粗" panose="020B0800000000000000" pitchFamily="34" charset="-122"/>
                <a:ea typeface="苹方 特粗" panose="020B0800000000000000" pitchFamily="34" charset="-122"/>
              </a:rPr>
              <a:t>双方融合成一对新的矛盾</a:t>
            </a:r>
          </a:p>
        </p:txBody>
      </p:sp>
      <p:cxnSp>
        <p:nvCxnSpPr>
          <p:cNvPr id="14" name="直接连接符 13">
            <a:extLst>
              <a:ext uri="{FF2B5EF4-FFF2-40B4-BE49-F238E27FC236}">
                <a16:creationId xmlns:a16="http://schemas.microsoft.com/office/drawing/2014/main" id="{25DBD924-4E30-4D32-B6B0-4022CE603156}"/>
              </a:ext>
            </a:extLst>
          </p:cNvPr>
          <p:cNvCxnSpPr>
            <a:cxnSpLocks/>
          </p:cNvCxnSpPr>
          <p:nvPr/>
        </p:nvCxnSpPr>
        <p:spPr>
          <a:xfrm flipV="1">
            <a:off x="3108325" y="3220277"/>
            <a:ext cx="5975350" cy="10591"/>
          </a:xfrm>
          <a:prstGeom prst="line">
            <a:avLst/>
          </a:prstGeom>
        </p:spPr>
        <p:style>
          <a:lnRef idx="1">
            <a:schemeClr val="dk1"/>
          </a:lnRef>
          <a:fillRef idx="0">
            <a:schemeClr val="dk1"/>
          </a:fillRef>
          <a:effectRef idx="0">
            <a:schemeClr val="dk1"/>
          </a:effectRef>
          <a:fontRef idx="minor">
            <a:schemeClr val="tx1"/>
          </a:fontRef>
        </p:style>
      </p:cxnSp>
      <p:sp>
        <p:nvSpPr>
          <p:cNvPr id="15" name="文本框 14">
            <a:extLst>
              <a:ext uri="{FF2B5EF4-FFF2-40B4-BE49-F238E27FC236}">
                <a16:creationId xmlns:a16="http://schemas.microsoft.com/office/drawing/2014/main" id="{93D7E070-0BBB-457A-BA7D-4C4D21E944BD}"/>
              </a:ext>
            </a:extLst>
          </p:cNvPr>
          <p:cNvSpPr txBox="1"/>
          <p:nvPr/>
        </p:nvSpPr>
        <p:spPr>
          <a:xfrm>
            <a:off x="3400185" y="3303012"/>
            <a:ext cx="5391629" cy="741293"/>
          </a:xfrm>
          <a:prstGeom prst="rect">
            <a:avLst/>
          </a:prstGeom>
          <a:noFill/>
        </p:spPr>
        <p:txBody>
          <a:bodyPr wrap="square" rtlCol="0">
            <a:spAutoFit/>
          </a:bodyPr>
          <a:lstStyle/>
          <a:p>
            <a:pPr algn="ctr">
              <a:lnSpc>
                <a:spcPct val="120000"/>
              </a:lnSpc>
            </a:pPr>
            <a:r>
              <a:rPr lang="zh-CN" altLang="en-US" dirty="0">
                <a:latin typeface="苹方 常规" panose="020B0300000000000000" pitchFamily="34" charset="-122"/>
                <a:ea typeface="苹方 常规" panose="020B0300000000000000" pitchFamily="34" charset="-122"/>
              </a:rPr>
              <a:t>和甲方面谈，让他修改文案</a:t>
            </a:r>
            <a:endParaRPr lang="en-US" altLang="zh-CN" dirty="0">
              <a:latin typeface="苹方 常规" panose="020B0300000000000000" pitchFamily="34" charset="-122"/>
              <a:ea typeface="苹方 常规" panose="020B0300000000000000" pitchFamily="34" charset="-122"/>
            </a:endParaRPr>
          </a:p>
          <a:p>
            <a:pPr algn="ctr">
              <a:lnSpc>
                <a:spcPct val="120000"/>
              </a:lnSpc>
            </a:pPr>
            <a:r>
              <a:rPr lang="zh-CN" altLang="en-US" dirty="0">
                <a:latin typeface="苹方 常规" panose="020B0300000000000000" pitchFamily="34" charset="-122"/>
                <a:ea typeface="苹方 常规" panose="020B0300000000000000" pitchFamily="34" charset="-122"/>
              </a:rPr>
              <a:t>最终这对矛盾就融合为甲方和乙方之间的矛盾</a:t>
            </a:r>
          </a:p>
        </p:txBody>
      </p:sp>
    </p:spTree>
    <p:extLst>
      <p:ext uri="{BB962C8B-B14F-4D97-AF65-F5344CB8AC3E}">
        <p14:creationId xmlns:p14="http://schemas.microsoft.com/office/powerpoint/2010/main" val="746632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8" name="直接连接符 17">
            <a:extLst>
              <a:ext uri="{FF2B5EF4-FFF2-40B4-BE49-F238E27FC236}">
                <a16:creationId xmlns:a16="http://schemas.microsoft.com/office/drawing/2014/main" id="{A7D95CCB-A375-4ED9-8139-25AD755509F4}"/>
              </a:ext>
            </a:extLst>
          </p:cNvPr>
          <p:cNvCxnSpPr/>
          <p:nvPr/>
        </p:nvCxnSpPr>
        <p:spPr>
          <a:xfrm flipV="1">
            <a:off x="479425" y="3419475"/>
            <a:ext cx="11233150" cy="95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10B6406-60C2-42EA-A64A-01CFD3E34332}"/>
              </a:ext>
            </a:extLst>
          </p:cNvPr>
          <p:cNvSpPr txBox="1"/>
          <p:nvPr/>
        </p:nvSpPr>
        <p:spPr>
          <a:xfrm>
            <a:off x="3775834" y="2737930"/>
            <a:ext cx="4640332" cy="584775"/>
          </a:xfrm>
          <a:prstGeom prst="rect">
            <a:avLst/>
          </a:prstGeom>
          <a:noFill/>
        </p:spPr>
        <p:txBody>
          <a:bodyPr wrap="square" rtlCol="0">
            <a:spAutoFit/>
          </a:bodyPr>
          <a:lstStyle/>
          <a:p>
            <a:pPr algn="ctr"/>
            <a:r>
              <a:rPr lang="zh-CN" altLang="en-US" sz="3200" dirty="0">
                <a:latin typeface="苹方 中等" panose="020B0400000000000000" pitchFamily="34" charset="-122"/>
                <a:ea typeface="苹方 中等" panose="020B0400000000000000" pitchFamily="34" charset="-122"/>
              </a:rPr>
              <a:t>文字与排版</a:t>
            </a:r>
          </a:p>
        </p:txBody>
      </p:sp>
      <p:sp>
        <p:nvSpPr>
          <p:cNvPr id="20" name="文本框 19">
            <a:extLst>
              <a:ext uri="{FF2B5EF4-FFF2-40B4-BE49-F238E27FC236}">
                <a16:creationId xmlns:a16="http://schemas.microsoft.com/office/drawing/2014/main" id="{77591554-73CE-44CE-B0CE-1776904F5808}"/>
              </a:ext>
            </a:extLst>
          </p:cNvPr>
          <p:cNvSpPr txBox="1"/>
          <p:nvPr/>
        </p:nvSpPr>
        <p:spPr>
          <a:xfrm>
            <a:off x="3775834" y="3546418"/>
            <a:ext cx="4640332" cy="338554"/>
          </a:xfrm>
          <a:prstGeom prst="rect">
            <a:avLst/>
          </a:prstGeom>
          <a:noFill/>
        </p:spPr>
        <p:txBody>
          <a:bodyPr wrap="square" rtlCol="0">
            <a:spAutoFit/>
          </a:bodyPr>
          <a:lstStyle/>
          <a:p>
            <a:pPr algn="ctr"/>
            <a:r>
              <a:rPr lang="zh-CN" altLang="en-US" sz="1600" dirty="0">
                <a:latin typeface="苹方 中等" panose="020B0400000000000000" pitchFamily="34" charset="-122"/>
                <a:ea typeface="苹方 中等" panose="020B0400000000000000" pitchFamily="34" charset="-122"/>
              </a:rPr>
              <a:t>现代排版技巧摘要</a:t>
            </a:r>
          </a:p>
        </p:txBody>
      </p:sp>
    </p:spTree>
    <p:extLst>
      <p:ext uri="{BB962C8B-B14F-4D97-AF65-F5344CB8AC3E}">
        <p14:creationId xmlns:p14="http://schemas.microsoft.com/office/powerpoint/2010/main" val="18482051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FB413FEA-A26B-4705-B997-DC855F1FD9C1}"/>
              </a:ext>
            </a:extLst>
          </p:cNvPr>
          <p:cNvSpPr txBox="1"/>
          <p:nvPr/>
        </p:nvSpPr>
        <p:spPr>
          <a:xfrm>
            <a:off x="5305030" y="1016502"/>
            <a:ext cx="5975350" cy="584775"/>
          </a:xfrm>
          <a:prstGeom prst="rect">
            <a:avLst/>
          </a:prstGeom>
          <a:noFill/>
        </p:spPr>
        <p:txBody>
          <a:bodyPr wrap="square" rtlCol="0">
            <a:spAutoFit/>
          </a:bodyPr>
          <a:lstStyle/>
          <a:p>
            <a:r>
              <a:rPr lang="en-US" altLang="zh-CN" sz="3200" dirty="0" err="1">
                <a:latin typeface="Fira Code" panose="020B0809050000020004" pitchFamily="49" charset="0"/>
                <a:ea typeface="Fira Code" panose="020B0809050000020004" pitchFamily="49" charset="0"/>
              </a:rPr>
              <a:t>ABCDefgh</a:t>
            </a:r>
            <a:endParaRPr lang="zh-CN" altLang="en-US" sz="3200" dirty="0">
              <a:latin typeface="Fira Code" panose="020B0809050000020004" pitchFamily="49" charset="0"/>
            </a:endParaRPr>
          </a:p>
        </p:txBody>
      </p:sp>
      <p:sp>
        <p:nvSpPr>
          <p:cNvPr id="3" name="文本框 2">
            <a:extLst>
              <a:ext uri="{FF2B5EF4-FFF2-40B4-BE49-F238E27FC236}">
                <a16:creationId xmlns:a16="http://schemas.microsoft.com/office/drawing/2014/main" id="{D4AB8FA4-0070-448D-BC35-32030371E824}"/>
              </a:ext>
            </a:extLst>
          </p:cNvPr>
          <p:cNvSpPr txBox="1"/>
          <p:nvPr/>
        </p:nvSpPr>
        <p:spPr>
          <a:xfrm>
            <a:off x="5305030" y="1731655"/>
            <a:ext cx="5975350" cy="584775"/>
          </a:xfrm>
          <a:prstGeom prst="rect">
            <a:avLst/>
          </a:prstGeom>
          <a:noFill/>
        </p:spPr>
        <p:txBody>
          <a:bodyPr wrap="square" rtlCol="0">
            <a:spAutoFit/>
          </a:bodyPr>
          <a:lstStyle/>
          <a:p>
            <a:r>
              <a:rPr lang="zh-CN" altLang="en-US" sz="3200" dirty="0">
                <a:latin typeface="苹方 常规" panose="020B0300000000000000" pitchFamily="34" charset="-122"/>
                <a:ea typeface="苹方 常规" panose="020B0300000000000000" pitchFamily="34" charset="-122"/>
              </a:rPr>
              <a:t>爱笔吸第衣服狙去</a:t>
            </a:r>
          </a:p>
        </p:txBody>
      </p:sp>
      <p:sp>
        <p:nvSpPr>
          <p:cNvPr id="6" name="文本框 5">
            <a:extLst>
              <a:ext uri="{FF2B5EF4-FFF2-40B4-BE49-F238E27FC236}">
                <a16:creationId xmlns:a16="http://schemas.microsoft.com/office/drawing/2014/main" id="{B840B903-0927-4860-B448-366810F22147}"/>
              </a:ext>
            </a:extLst>
          </p:cNvPr>
          <p:cNvSpPr txBox="1"/>
          <p:nvPr/>
        </p:nvSpPr>
        <p:spPr>
          <a:xfrm>
            <a:off x="5305030" y="2446808"/>
            <a:ext cx="5975350" cy="584775"/>
          </a:xfrm>
          <a:prstGeom prst="rect">
            <a:avLst/>
          </a:prstGeom>
          <a:noFill/>
        </p:spPr>
        <p:txBody>
          <a:bodyPr wrap="square" rtlCol="0">
            <a:spAutoFit/>
          </a:bodyPr>
          <a:lstStyle/>
          <a:p>
            <a:r>
              <a:rPr lang="en-US" altLang="zh-CN" sz="3200" dirty="0" err="1">
                <a:latin typeface="Times New Roman" panose="02020603050405020304" pitchFamily="18" charset="0"/>
                <a:ea typeface="Fira Code" panose="020B0809050000020004" pitchFamily="49" charset="0"/>
                <a:cs typeface="Times New Roman" panose="02020603050405020304" pitchFamily="18" charset="0"/>
              </a:rPr>
              <a:t>ABCDefgh</a:t>
            </a:r>
            <a:endParaRPr lang="zh-CN" altLang="en-US" sz="3200"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EC8265E0-AB5B-4674-9D2D-BDD3B87BE9B7}"/>
              </a:ext>
            </a:extLst>
          </p:cNvPr>
          <p:cNvSpPr txBox="1"/>
          <p:nvPr/>
        </p:nvSpPr>
        <p:spPr>
          <a:xfrm>
            <a:off x="5305030" y="3161961"/>
            <a:ext cx="5975350" cy="584775"/>
          </a:xfrm>
          <a:prstGeom prst="rect">
            <a:avLst/>
          </a:prstGeom>
          <a:noFill/>
        </p:spPr>
        <p:txBody>
          <a:bodyPr wrap="square" rtlCol="0">
            <a:spAutoFit/>
          </a:bodyPr>
          <a:lstStyle/>
          <a:p>
            <a:r>
              <a:rPr lang="zh-CN" altLang="en-US" sz="3200" dirty="0">
                <a:latin typeface="宋体" panose="02010600030101010101" pitchFamily="2" charset="-122"/>
                <a:ea typeface="宋体" panose="02010600030101010101" pitchFamily="2" charset="-122"/>
              </a:rPr>
              <a:t>爱笔吸第衣服狙去</a:t>
            </a:r>
          </a:p>
        </p:txBody>
      </p:sp>
      <p:sp>
        <p:nvSpPr>
          <p:cNvPr id="9" name="文本框 8">
            <a:extLst>
              <a:ext uri="{FF2B5EF4-FFF2-40B4-BE49-F238E27FC236}">
                <a16:creationId xmlns:a16="http://schemas.microsoft.com/office/drawing/2014/main" id="{07901287-A9A3-45F3-B3CC-50998EE54F84}"/>
              </a:ext>
            </a:extLst>
          </p:cNvPr>
          <p:cNvSpPr txBox="1"/>
          <p:nvPr/>
        </p:nvSpPr>
        <p:spPr>
          <a:xfrm>
            <a:off x="5305030" y="3877114"/>
            <a:ext cx="5975350" cy="584775"/>
          </a:xfrm>
          <a:prstGeom prst="rect">
            <a:avLst/>
          </a:prstGeom>
          <a:noFill/>
        </p:spPr>
        <p:txBody>
          <a:bodyPr wrap="square" rtlCol="0">
            <a:spAutoFit/>
          </a:bodyPr>
          <a:lstStyle/>
          <a:p>
            <a:r>
              <a:rPr lang="en-US" altLang="zh-CN" sz="3200" dirty="0" err="1">
                <a:latin typeface="Walkway Bold" panose="00000400000000000000" pitchFamily="2" charset="0"/>
                <a:ea typeface="Fira Code" panose="020B0809050000020004" pitchFamily="49" charset="0"/>
                <a:cs typeface="Times New Roman" panose="02020603050405020304" pitchFamily="18" charset="0"/>
              </a:rPr>
              <a:t>ABCDefgh</a:t>
            </a:r>
            <a:endParaRPr lang="zh-CN" altLang="en-US" sz="3200" dirty="0">
              <a:latin typeface="Walkway Bold" panose="00000400000000000000" pitchFamily="2" charset="0"/>
              <a:cs typeface="Times New Roman" panose="02020603050405020304" pitchFamily="18" charset="0"/>
            </a:endParaRPr>
          </a:p>
        </p:txBody>
      </p:sp>
      <p:sp>
        <p:nvSpPr>
          <p:cNvPr id="11" name="文本框 10">
            <a:extLst>
              <a:ext uri="{FF2B5EF4-FFF2-40B4-BE49-F238E27FC236}">
                <a16:creationId xmlns:a16="http://schemas.microsoft.com/office/drawing/2014/main" id="{A7DE916F-49FA-4897-989C-E7F28E2FBBF2}"/>
              </a:ext>
            </a:extLst>
          </p:cNvPr>
          <p:cNvSpPr txBox="1"/>
          <p:nvPr/>
        </p:nvSpPr>
        <p:spPr>
          <a:xfrm>
            <a:off x="5305030" y="4592267"/>
            <a:ext cx="5975350" cy="584775"/>
          </a:xfrm>
          <a:prstGeom prst="rect">
            <a:avLst/>
          </a:prstGeom>
          <a:noFill/>
        </p:spPr>
        <p:txBody>
          <a:bodyPr wrap="square" rtlCol="0">
            <a:spAutoFit/>
          </a:bodyPr>
          <a:lstStyle/>
          <a:p>
            <a:r>
              <a:rPr lang="en-US" altLang="zh-CN" sz="3200" dirty="0" err="1">
                <a:latin typeface="Old English Text MT" panose="03040902040508030806" pitchFamily="66" charset="0"/>
                <a:ea typeface="Fira Code" panose="020B0809050000020004" pitchFamily="49" charset="0"/>
                <a:cs typeface="Times New Roman" panose="02020603050405020304" pitchFamily="18" charset="0"/>
              </a:rPr>
              <a:t>ABCDefgh</a:t>
            </a:r>
            <a:endParaRPr lang="zh-CN" altLang="en-US" sz="3200" dirty="0">
              <a:latin typeface="Old English Text MT" panose="03040902040508030806" pitchFamily="66" charset="0"/>
              <a:cs typeface="Times New Roman" panose="02020603050405020304" pitchFamily="18" charset="0"/>
            </a:endParaRPr>
          </a:p>
        </p:txBody>
      </p:sp>
      <p:sp>
        <p:nvSpPr>
          <p:cNvPr id="15" name="文本框 14">
            <a:extLst>
              <a:ext uri="{FF2B5EF4-FFF2-40B4-BE49-F238E27FC236}">
                <a16:creationId xmlns:a16="http://schemas.microsoft.com/office/drawing/2014/main" id="{A4CF7C55-201F-4EC3-950A-05D16F05EF32}"/>
              </a:ext>
            </a:extLst>
          </p:cNvPr>
          <p:cNvSpPr txBox="1"/>
          <p:nvPr/>
        </p:nvSpPr>
        <p:spPr>
          <a:xfrm>
            <a:off x="5305030" y="5307420"/>
            <a:ext cx="5975350" cy="584775"/>
          </a:xfrm>
          <a:prstGeom prst="rect">
            <a:avLst/>
          </a:prstGeom>
          <a:noFill/>
        </p:spPr>
        <p:txBody>
          <a:bodyPr wrap="square" rtlCol="0">
            <a:spAutoFit/>
          </a:bodyPr>
          <a:lstStyle/>
          <a:p>
            <a:r>
              <a:rPr lang="en-US" altLang="zh-CN" sz="3200" dirty="0" err="1">
                <a:latin typeface="Stencil" panose="040409050D0802020404" pitchFamily="82" charset="0"/>
                <a:ea typeface="Fira Code" panose="020B0809050000020004" pitchFamily="49" charset="0"/>
                <a:cs typeface="Times New Roman" panose="02020603050405020304" pitchFamily="18" charset="0"/>
              </a:rPr>
              <a:t>ABCDefgh</a:t>
            </a:r>
            <a:endParaRPr lang="zh-CN" altLang="en-US" sz="3200" dirty="0">
              <a:latin typeface="Stencil" panose="040409050D0802020404" pitchFamily="82" charset="0"/>
              <a:cs typeface="Times New Roman" panose="02020603050405020304" pitchFamily="18" charset="0"/>
            </a:endParaRPr>
          </a:p>
        </p:txBody>
      </p:sp>
      <p:sp>
        <p:nvSpPr>
          <p:cNvPr id="17" name="文本框 16">
            <a:extLst>
              <a:ext uri="{FF2B5EF4-FFF2-40B4-BE49-F238E27FC236}">
                <a16:creationId xmlns:a16="http://schemas.microsoft.com/office/drawing/2014/main" id="{AB8C4469-367B-4755-8E6A-BBA19306C505}"/>
              </a:ext>
            </a:extLst>
          </p:cNvPr>
          <p:cNvSpPr txBox="1"/>
          <p:nvPr/>
        </p:nvSpPr>
        <p:spPr>
          <a:xfrm>
            <a:off x="1514474" y="1108834"/>
            <a:ext cx="3343275" cy="400110"/>
          </a:xfrm>
          <a:prstGeom prst="rect">
            <a:avLst/>
          </a:prstGeom>
          <a:noFill/>
        </p:spPr>
        <p:txBody>
          <a:bodyPr wrap="square" rtlCol="0">
            <a:spAutoFit/>
          </a:bodyPr>
          <a:lstStyle/>
          <a:p>
            <a:pPr algn="r"/>
            <a:r>
              <a:rPr lang="en-US" altLang="zh-CN" sz="2000" dirty="0" err="1">
                <a:latin typeface="苹方 粗体" panose="020B0600000000000000" pitchFamily="34" charset="-122"/>
                <a:ea typeface="苹方 粗体" panose="020B0600000000000000" pitchFamily="34" charset="-122"/>
              </a:rPr>
              <a:t>FireCode</a:t>
            </a:r>
            <a:endParaRPr lang="zh-CN" altLang="en-US" sz="2000" dirty="0">
              <a:latin typeface="苹方 粗体" panose="020B0600000000000000" pitchFamily="34" charset="-122"/>
              <a:ea typeface="苹方 粗体" panose="020B0600000000000000" pitchFamily="34" charset="-122"/>
            </a:endParaRPr>
          </a:p>
        </p:txBody>
      </p:sp>
      <p:sp>
        <p:nvSpPr>
          <p:cNvPr id="24" name="文本框 23">
            <a:extLst>
              <a:ext uri="{FF2B5EF4-FFF2-40B4-BE49-F238E27FC236}">
                <a16:creationId xmlns:a16="http://schemas.microsoft.com/office/drawing/2014/main" id="{137851ED-87A2-43FF-83AE-5E2F77D9BE10}"/>
              </a:ext>
            </a:extLst>
          </p:cNvPr>
          <p:cNvSpPr txBox="1"/>
          <p:nvPr/>
        </p:nvSpPr>
        <p:spPr>
          <a:xfrm>
            <a:off x="1514474" y="1823987"/>
            <a:ext cx="3343275" cy="400110"/>
          </a:xfrm>
          <a:prstGeom prst="rect">
            <a:avLst/>
          </a:prstGeom>
          <a:noFill/>
        </p:spPr>
        <p:txBody>
          <a:bodyPr wrap="square" rtlCol="0">
            <a:spAutoFit/>
          </a:bodyPr>
          <a:lstStyle/>
          <a:p>
            <a:pPr algn="r"/>
            <a:r>
              <a:rPr lang="zh-CN" altLang="en-US" sz="2000" dirty="0">
                <a:latin typeface="苹方 粗体" panose="020B0600000000000000" pitchFamily="34" charset="-122"/>
                <a:ea typeface="苹方 粗体" panose="020B0600000000000000" pitchFamily="34" charset="-122"/>
              </a:rPr>
              <a:t>苹方</a:t>
            </a:r>
            <a:r>
              <a:rPr lang="en-US" altLang="zh-CN" sz="2000" dirty="0">
                <a:latin typeface="苹方 粗体" panose="020B0600000000000000" pitchFamily="34" charset="-122"/>
                <a:ea typeface="苹方 粗体" panose="020B0600000000000000" pitchFamily="34" charset="-122"/>
              </a:rPr>
              <a:t>-</a:t>
            </a:r>
            <a:r>
              <a:rPr lang="zh-CN" altLang="en-US" sz="2000" dirty="0">
                <a:latin typeface="苹方 粗体" panose="020B0600000000000000" pitchFamily="34" charset="-122"/>
                <a:ea typeface="苹方 粗体" panose="020B0600000000000000" pitchFamily="34" charset="-122"/>
              </a:rPr>
              <a:t>常规</a:t>
            </a:r>
          </a:p>
        </p:txBody>
      </p:sp>
      <p:sp>
        <p:nvSpPr>
          <p:cNvPr id="26" name="文本框 25">
            <a:extLst>
              <a:ext uri="{FF2B5EF4-FFF2-40B4-BE49-F238E27FC236}">
                <a16:creationId xmlns:a16="http://schemas.microsoft.com/office/drawing/2014/main" id="{3E2452D8-9ED9-48E6-A515-FEC9A987537F}"/>
              </a:ext>
            </a:extLst>
          </p:cNvPr>
          <p:cNvSpPr txBox="1"/>
          <p:nvPr/>
        </p:nvSpPr>
        <p:spPr>
          <a:xfrm>
            <a:off x="1514474" y="2539140"/>
            <a:ext cx="3343275" cy="400110"/>
          </a:xfrm>
          <a:prstGeom prst="rect">
            <a:avLst/>
          </a:prstGeom>
          <a:noFill/>
        </p:spPr>
        <p:txBody>
          <a:bodyPr wrap="square" rtlCol="0">
            <a:spAutoFit/>
          </a:bodyPr>
          <a:lstStyle/>
          <a:p>
            <a:pPr algn="r"/>
            <a:r>
              <a:rPr lang="en-US" altLang="zh-CN" sz="2000" dirty="0">
                <a:latin typeface="苹方 粗体" panose="020B0600000000000000" pitchFamily="34" charset="-122"/>
                <a:ea typeface="苹方 粗体" panose="020B0600000000000000" pitchFamily="34" charset="-122"/>
              </a:rPr>
              <a:t>Times New Roman</a:t>
            </a:r>
            <a:endParaRPr lang="zh-CN" altLang="en-US" sz="2000" dirty="0">
              <a:latin typeface="苹方 粗体" panose="020B0600000000000000" pitchFamily="34" charset="-122"/>
              <a:ea typeface="苹方 粗体" panose="020B0600000000000000" pitchFamily="34" charset="-122"/>
            </a:endParaRPr>
          </a:p>
        </p:txBody>
      </p:sp>
      <p:sp>
        <p:nvSpPr>
          <p:cNvPr id="28" name="文本框 27">
            <a:extLst>
              <a:ext uri="{FF2B5EF4-FFF2-40B4-BE49-F238E27FC236}">
                <a16:creationId xmlns:a16="http://schemas.microsoft.com/office/drawing/2014/main" id="{DCC263D9-D4D2-4F24-8C7E-E4E7477CA81F}"/>
              </a:ext>
            </a:extLst>
          </p:cNvPr>
          <p:cNvSpPr txBox="1"/>
          <p:nvPr/>
        </p:nvSpPr>
        <p:spPr>
          <a:xfrm>
            <a:off x="1514474" y="3254293"/>
            <a:ext cx="3343275" cy="400110"/>
          </a:xfrm>
          <a:prstGeom prst="rect">
            <a:avLst/>
          </a:prstGeom>
          <a:noFill/>
        </p:spPr>
        <p:txBody>
          <a:bodyPr wrap="square" rtlCol="0">
            <a:spAutoFit/>
          </a:bodyPr>
          <a:lstStyle/>
          <a:p>
            <a:pPr algn="r"/>
            <a:r>
              <a:rPr lang="zh-CN" altLang="en-US" sz="2000" dirty="0">
                <a:latin typeface="苹方 粗体" panose="020B0600000000000000" pitchFamily="34" charset="-122"/>
                <a:ea typeface="苹方 粗体" panose="020B0600000000000000" pitchFamily="34" charset="-122"/>
              </a:rPr>
              <a:t>宋体</a:t>
            </a:r>
          </a:p>
        </p:txBody>
      </p:sp>
      <p:sp>
        <p:nvSpPr>
          <p:cNvPr id="30" name="文本框 29">
            <a:extLst>
              <a:ext uri="{FF2B5EF4-FFF2-40B4-BE49-F238E27FC236}">
                <a16:creationId xmlns:a16="http://schemas.microsoft.com/office/drawing/2014/main" id="{AA9B124B-5474-4FB6-A281-CE99B0C3E4FB}"/>
              </a:ext>
            </a:extLst>
          </p:cNvPr>
          <p:cNvSpPr txBox="1"/>
          <p:nvPr/>
        </p:nvSpPr>
        <p:spPr>
          <a:xfrm>
            <a:off x="1514474" y="3968449"/>
            <a:ext cx="3343275" cy="400110"/>
          </a:xfrm>
          <a:prstGeom prst="rect">
            <a:avLst/>
          </a:prstGeom>
          <a:noFill/>
        </p:spPr>
        <p:txBody>
          <a:bodyPr wrap="square" rtlCol="0">
            <a:spAutoFit/>
          </a:bodyPr>
          <a:lstStyle/>
          <a:p>
            <a:pPr algn="r"/>
            <a:r>
              <a:rPr lang="en-US" altLang="zh-CN" sz="2000" dirty="0">
                <a:latin typeface="苹方 粗体" panose="020B0600000000000000" pitchFamily="34" charset="-122"/>
                <a:ea typeface="苹方 粗体" panose="020B0600000000000000" pitchFamily="34" charset="-122"/>
              </a:rPr>
              <a:t>Walkway</a:t>
            </a:r>
            <a:endParaRPr lang="zh-CN" altLang="en-US" sz="2000" dirty="0">
              <a:latin typeface="苹方 粗体" panose="020B0600000000000000" pitchFamily="34" charset="-122"/>
              <a:ea typeface="苹方 粗体" panose="020B0600000000000000" pitchFamily="34" charset="-122"/>
            </a:endParaRPr>
          </a:p>
        </p:txBody>
      </p:sp>
      <p:sp>
        <p:nvSpPr>
          <p:cNvPr id="32" name="文本框 31">
            <a:extLst>
              <a:ext uri="{FF2B5EF4-FFF2-40B4-BE49-F238E27FC236}">
                <a16:creationId xmlns:a16="http://schemas.microsoft.com/office/drawing/2014/main" id="{650AE6BB-9200-4D8A-8D5F-745098BA5DA6}"/>
              </a:ext>
            </a:extLst>
          </p:cNvPr>
          <p:cNvSpPr txBox="1"/>
          <p:nvPr/>
        </p:nvSpPr>
        <p:spPr>
          <a:xfrm>
            <a:off x="742950" y="4682605"/>
            <a:ext cx="4114799" cy="400110"/>
          </a:xfrm>
          <a:prstGeom prst="rect">
            <a:avLst/>
          </a:prstGeom>
          <a:noFill/>
        </p:spPr>
        <p:txBody>
          <a:bodyPr wrap="square" rtlCol="0">
            <a:spAutoFit/>
          </a:bodyPr>
          <a:lstStyle/>
          <a:p>
            <a:pPr algn="r"/>
            <a:r>
              <a:rPr lang="en-US" altLang="zh-CN" sz="2000" dirty="0">
                <a:solidFill>
                  <a:schemeClr val="bg1">
                    <a:lumMod val="65000"/>
                  </a:schemeClr>
                </a:solidFill>
                <a:latin typeface="苹方 粗体" panose="020B0600000000000000" pitchFamily="34" charset="-122"/>
                <a:ea typeface="苹方 粗体" panose="020B0600000000000000" pitchFamily="34" charset="-122"/>
              </a:rPr>
              <a:t>Old English Text MT </a:t>
            </a:r>
            <a:r>
              <a:rPr lang="en-US" altLang="zh-CN" sz="2000" dirty="0">
                <a:latin typeface="苹方 粗体" panose="020B0600000000000000" pitchFamily="34" charset="-122"/>
                <a:ea typeface="苹方 粗体" panose="020B0600000000000000" pitchFamily="34" charset="-122"/>
              </a:rPr>
              <a:t>Roman</a:t>
            </a:r>
            <a:endParaRPr lang="zh-CN" altLang="en-US" sz="2000" dirty="0">
              <a:latin typeface="苹方 粗体" panose="020B0600000000000000" pitchFamily="34" charset="-122"/>
              <a:ea typeface="苹方 粗体" panose="020B0600000000000000" pitchFamily="34" charset="-122"/>
            </a:endParaRPr>
          </a:p>
        </p:txBody>
      </p:sp>
      <p:sp>
        <p:nvSpPr>
          <p:cNvPr id="34" name="文本框 33">
            <a:extLst>
              <a:ext uri="{FF2B5EF4-FFF2-40B4-BE49-F238E27FC236}">
                <a16:creationId xmlns:a16="http://schemas.microsoft.com/office/drawing/2014/main" id="{77633AFE-9118-4A7D-831C-978E9A8D16C1}"/>
              </a:ext>
            </a:extLst>
          </p:cNvPr>
          <p:cNvSpPr txBox="1"/>
          <p:nvPr/>
        </p:nvSpPr>
        <p:spPr>
          <a:xfrm>
            <a:off x="742950" y="5396761"/>
            <a:ext cx="4114799" cy="400110"/>
          </a:xfrm>
          <a:prstGeom prst="rect">
            <a:avLst/>
          </a:prstGeom>
          <a:noFill/>
        </p:spPr>
        <p:txBody>
          <a:bodyPr wrap="square" rtlCol="0">
            <a:spAutoFit/>
          </a:bodyPr>
          <a:lstStyle/>
          <a:p>
            <a:pPr algn="r"/>
            <a:r>
              <a:rPr lang="en-US" altLang="zh-CN" sz="2000" dirty="0">
                <a:latin typeface="苹方 粗体" panose="020B0600000000000000" pitchFamily="34" charset="-122"/>
                <a:ea typeface="苹方 粗体" panose="020B0600000000000000" pitchFamily="34" charset="-122"/>
              </a:rPr>
              <a:t>Stencil</a:t>
            </a:r>
            <a:endParaRPr lang="zh-CN" altLang="en-US" sz="2000" dirty="0">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2630520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8194" name="Picture 2" descr="See the source image">
            <a:extLst>
              <a:ext uri="{FF2B5EF4-FFF2-40B4-BE49-F238E27FC236}">
                <a16:creationId xmlns:a16="http://schemas.microsoft.com/office/drawing/2014/main" id="{7B2C0B81-50E8-44F5-ADBF-7F198A8684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88742" y="1462228"/>
            <a:ext cx="6014515" cy="3933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952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026" name="Picture 2" descr="查看源图像">
            <a:extLst>
              <a:ext uri="{FF2B5EF4-FFF2-40B4-BE49-F238E27FC236}">
                <a16:creationId xmlns:a16="http://schemas.microsoft.com/office/drawing/2014/main" id="{47E4B345-E0B1-4C26-8C97-F559D26528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7900" y="1823196"/>
            <a:ext cx="10236200" cy="321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37236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429000"/>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114675"/>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244423"/>
            <a:ext cx="5975350" cy="0"/>
          </a:xfrm>
          <a:prstGeom prst="line">
            <a:avLst/>
          </a:prstGeom>
          <a:ln w="190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2996773"/>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2838450"/>
            <a:ext cx="8267700" cy="830997"/>
          </a:xfrm>
          <a:prstGeom prst="rect">
            <a:avLst/>
          </a:prstGeom>
          <a:noFill/>
        </p:spPr>
        <p:txBody>
          <a:bodyPr wrap="square" rtlCol="0">
            <a:spAutoFit/>
          </a:bodyPr>
          <a:lstStyle/>
          <a:p>
            <a:pPr algn="ctr"/>
            <a:r>
              <a:rPr lang="en-US" altLang="zh-CN" sz="4800" dirty="0">
                <a:latin typeface="苹方 中等" panose="020B0400000000000000" pitchFamily="34" charset="-122"/>
                <a:ea typeface="苹方 中等" panose="020B0400000000000000" pitchFamily="34" charset="-122"/>
              </a:rPr>
              <a:t>PingFangasdf</a:t>
            </a:r>
            <a:endParaRPr lang="zh-CN" altLang="en-US" sz="4800" dirty="0">
              <a:latin typeface="苹方 中等" panose="020B0400000000000000" pitchFamily="34" charset="-122"/>
              <a:ea typeface="苹方 中等" panose="020B0400000000000000" pitchFamily="34" charset="-122"/>
            </a:endParaRPr>
          </a:p>
        </p:txBody>
      </p:sp>
    </p:spTree>
    <p:extLst>
      <p:ext uri="{BB962C8B-B14F-4D97-AF65-F5344CB8AC3E}">
        <p14:creationId xmlns:p14="http://schemas.microsoft.com/office/powerpoint/2010/main" val="35442619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429000"/>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162300"/>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301573"/>
            <a:ext cx="5975350" cy="0"/>
          </a:xfrm>
          <a:prstGeom prst="line">
            <a:avLst/>
          </a:prstGeom>
          <a:ln w="190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2996773"/>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074" name="Picture 2" descr="查看源图像">
            <a:extLst>
              <a:ext uri="{FF2B5EF4-FFF2-40B4-BE49-F238E27FC236}">
                <a16:creationId xmlns:a16="http://schemas.microsoft.com/office/drawing/2014/main" id="{FDB72FF6-2CEA-40FB-8E19-A624F1C4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8130" y="2832607"/>
            <a:ext cx="4267200" cy="873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800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4304490"/>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4037790"/>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4177063"/>
            <a:ext cx="5975350" cy="0"/>
          </a:xfrm>
          <a:prstGeom prst="line">
            <a:avLst/>
          </a:prstGeom>
          <a:ln w="190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872263"/>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074" name="Picture 2" descr="查看源图像">
            <a:extLst>
              <a:ext uri="{FF2B5EF4-FFF2-40B4-BE49-F238E27FC236}">
                <a16:creationId xmlns:a16="http://schemas.microsoft.com/office/drawing/2014/main" id="{FDB72FF6-2CEA-40FB-8E19-A624F1C4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8130" y="3708097"/>
            <a:ext cx="4267200" cy="873287"/>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直接连接符 17">
            <a:extLst>
              <a:ext uri="{FF2B5EF4-FFF2-40B4-BE49-F238E27FC236}">
                <a16:creationId xmlns:a16="http://schemas.microsoft.com/office/drawing/2014/main" id="{6DF82AF0-0003-4E29-AB1A-EF912A61AE91}"/>
              </a:ext>
            </a:extLst>
          </p:cNvPr>
          <p:cNvCxnSpPr/>
          <p:nvPr/>
        </p:nvCxnSpPr>
        <p:spPr>
          <a:xfrm>
            <a:off x="3108325" y="2952344"/>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D3FC4D7A-75B9-4BF4-8011-C91E7B1D3EDC}"/>
              </a:ext>
            </a:extLst>
          </p:cNvPr>
          <p:cNvCxnSpPr/>
          <p:nvPr/>
        </p:nvCxnSpPr>
        <p:spPr>
          <a:xfrm>
            <a:off x="3108325" y="2638019"/>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CC681D17-07EC-49A5-B5DE-E3396F648E6E}"/>
              </a:ext>
            </a:extLst>
          </p:cNvPr>
          <p:cNvCxnSpPr/>
          <p:nvPr/>
        </p:nvCxnSpPr>
        <p:spPr>
          <a:xfrm>
            <a:off x="3108325" y="2758242"/>
            <a:ext cx="5975350" cy="0"/>
          </a:xfrm>
          <a:prstGeom prst="line">
            <a:avLst/>
          </a:prstGeom>
          <a:ln w="190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01A0AC3E-0567-440F-933B-9FD4C952A7EB}"/>
              </a:ext>
            </a:extLst>
          </p:cNvPr>
          <p:cNvCxnSpPr/>
          <p:nvPr/>
        </p:nvCxnSpPr>
        <p:spPr>
          <a:xfrm>
            <a:off x="3108325" y="2520117"/>
            <a:ext cx="597535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C88CFD29-8DCF-4D5E-B795-888D61EB805E}"/>
              </a:ext>
            </a:extLst>
          </p:cNvPr>
          <p:cNvSpPr txBox="1"/>
          <p:nvPr/>
        </p:nvSpPr>
        <p:spPr>
          <a:xfrm>
            <a:off x="1962150" y="2361794"/>
            <a:ext cx="8267700" cy="830997"/>
          </a:xfrm>
          <a:prstGeom prst="rect">
            <a:avLst/>
          </a:prstGeom>
          <a:noFill/>
        </p:spPr>
        <p:txBody>
          <a:bodyPr wrap="square" rtlCol="0">
            <a:spAutoFit/>
          </a:bodyPr>
          <a:lstStyle/>
          <a:p>
            <a:pPr algn="ctr"/>
            <a:r>
              <a:rPr lang="en-US" altLang="zh-CN" sz="4800" dirty="0" err="1">
                <a:latin typeface="苹方 中等" panose="020B0400000000000000" pitchFamily="34" charset="-122"/>
                <a:ea typeface="苹方 中等" panose="020B0400000000000000" pitchFamily="34" charset="-122"/>
              </a:rPr>
              <a:t>PingFang</a:t>
            </a:r>
            <a:endParaRPr lang="zh-CN" altLang="en-US" sz="4800" dirty="0">
              <a:latin typeface="苹方 中等" panose="020B0400000000000000" pitchFamily="34" charset="-122"/>
              <a:ea typeface="苹方 中等" panose="020B0400000000000000" pitchFamily="34" charset="-122"/>
            </a:endParaRPr>
          </a:p>
        </p:txBody>
      </p:sp>
    </p:spTree>
    <p:extLst>
      <p:ext uri="{BB962C8B-B14F-4D97-AF65-F5344CB8AC3E}">
        <p14:creationId xmlns:p14="http://schemas.microsoft.com/office/powerpoint/2010/main" val="2240571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8485" y="2905780"/>
            <a:ext cx="5308749"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什么是排版？</a:t>
            </a:r>
          </a:p>
        </p:txBody>
      </p:sp>
    </p:spTree>
    <p:extLst>
      <p:ext uri="{BB962C8B-B14F-4D97-AF65-F5344CB8AC3E}">
        <p14:creationId xmlns:p14="http://schemas.microsoft.com/office/powerpoint/2010/main" val="3212504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55" name="矩形: 圆角 54">
            <a:extLst>
              <a:ext uri="{FF2B5EF4-FFF2-40B4-BE49-F238E27FC236}">
                <a16:creationId xmlns:a16="http://schemas.microsoft.com/office/drawing/2014/main" id="{6486AD87-98C8-480B-946D-26B24B2F6D0D}"/>
              </a:ext>
            </a:extLst>
          </p:cNvPr>
          <p:cNvSpPr/>
          <p:nvPr/>
        </p:nvSpPr>
        <p:spPr>
          <a:xfrm>
            <a:off x="2222991" y="1303452"/>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6" name="矩形: 圆角 55">
            <a:extLst>
              <a:ext uri="{FF2B5EF4-FFF2-40B4-BE49-F238E27FC236}">
                <a16:creationId xmlns:a16="http://schemas.microsoft.com/office/drawing/2014/main" id="{B1C6CF62-B545-4A89-AD02-D55CA633B7A3}"/>
              </a:ext>
            </a:extLst>
          </p:cNvPr>
          <p:cNvSpPr/>
          <p:nvPr/>
        </p:nvSpPr>
        <p:spPr>
          <a:xfrm>
            <a:off x="2222990" y="24231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B1626DE7-C2FB-4779-833D-5BF691F92559}"/>
              </a:ext>
            </a:extLst>
          </p:cNvPr>
          <p:cNvSpPr/>
          <p:nvPr/>
        </p:nvSpPr>
        <p:spPr>
          <a:xfrm>
            <a:off x="2222990" y="3529358"/>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0" name="矩形: 圆角 59">
            <a:extLst>
              <a:ext uri="{FF2B5EF4-FFF2-40B4-BE49-F238E27FC236}">
                <a16:creationId xmlns:a16="http://schemas.microsoft.com/office/drawing/2014/main" id="{C53C8054-6584-4047-9320-64D819ACA509}"/>
              </a:ext>
            </a:extLst>
          </p:cNvPr>
          <p:cNvSpPr/>
          <p:nvPr/>
        </p:nvSpPr>
        <p:spPr>
          <a:xfrm>
            <a:off x="2222989" y="5094200"/>
            <a:ext cx="7231880" cy="997270"/>
          </a:xfrm>
          <a:prstGeom prst="roundRect">
            <a:avLst>
              <a:gd name="adj" fmla="val 714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8" name="矩形: 圆角 47">
            <a:extLst>
              <a:ext uri="{FF2B5EF4-FFF2-40B4-BE49-F238E27FC236}">
                <a16:creationId xmlns:a16="http://schemas.microsoft.com/office/drawing/2014/main" id="{4858C954-08B4-4C85-923F-AC176E94A4AC}"/>
              </a:ext>
            </a:extLst>
          </p:cNvPr>
          <p:cNvSpPr/>
          <p:nvPr/>
        </p:nvSpPr>
        <p:spPr>
          <a:xfrm>
            <a:off x="2772585" y="850680"/>
            <a:ext cx="1556223" cy="5240790"/>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0E75663E-2168-4EAE-A62D-239300267C36}"/>
              </a:ext>
            </a:extLst>
          </p:cNvPr>
          <p:cNvSpPr/>
          <p:nvPr/>
        </p:nvSpPr>
        <p:spPr>
          <a:xfrm>
            <a:off x="447818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1" name="矩形: 圆角 50">
            <a:extLst>
              <a:ext uri="{FF2B5EF4-FFF2-40B4-BE49-F238E27FC236}">
                <a16:creationId xmlns:a16="http://schemas.microsoft.com/office/drawing/2014/main" id="{ED369E71-C7E1-407F-92E9-A10C2CF60C2B}"/>
              </a:ext>
            </a:extLst>
          </p:cNvPr>
          <p:cNvSpPr/>
          <p:nvPr/>
        </p:nvSpPr>
        <p:spPr>
          <a:xfrm>
            <a:off x="618841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3" name="矩形: 圆角 52">
            <a:extLst>
              <a:ext uri="{FF2B5EF4-FFF2-40B4-BE49-F238E27FC236}">
                <a16:creationId xmlns:a16="http://schemas.microsoft.com/office/drawing/2014/main" id="{F348115E-635A-4E55-98E9-E1F2AAA7AD5B}"/>
              </a:ext>
            </a:extLst>
          </p:cNvPr>
          <p:cNvSpPr/>
          <p:nvPr/>
        </p:nvSpPr>
        <p:spPr>
          <a:xfrm>
            <a:off x="7898648" y="847227"/>
            <a:ext cx="1556223" cy="5244243"/>
          </a:xfrm>
          <a:prstGeom prst="roundRect">
            <a:avLst>
              <a:gd name="adj" fmla="val 740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graphicFrame>
        <p:nvGraphicFramePr>
          <p:cNvPr id="8" name="表格 8">
            <a:extLst>
              <a:ext uri="{FF2B5EF4-FFF2-40B4-BE49-F238E27FC236}">
                <a16:creationId xmlns:a16="http://schemas.microsoft.com/office/drawing/2014/main" id="{F030AA28-0BEF-4965-9210-6A76D1CFEB9E}"/>
              </a:ext>
            </a:extLst>
          </p:cNvPr>
          <p:cNvGraphicFramePr>
            <a:graphicFrameLocks noGrp="1"/>
          </p:cNvGraphicFramePr>
          <p:nvPr>
            <p:extLst>
              <p:ext uri="{D42A27DB-BD31-4B8C-83A1-F6EECF244321}">
                <p14:modId xmlns:p14="http://schemas.microsoft.com/office/powerpoint/2010/main" val="1911310377"/>
              </p:ext>
            </p:extLst>
          </p:nvPr>
        </p:nvGraphicFramePr>
        <p:xfrm>
          <a:off x="282612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9" name="表格 8">
            <a:extLst>
              <a:ext uri="{FF2B5EF4-FFF2-40B4-BE49-F238E27FC236}">
                <a16:creationId xmlns:a16="http://schemas.microsoft.com/office/drawing/2014/main" id="{06F6313A-74A7-49E2-B188-5023EE631C0E}"/>
              </a:ext>
            </a:extLst>
          </p:cNvPr>
          <p:cNvGraphicFramePr>
            <a:graphicFrameLocks noGrp="1"/>
          </p:cNvGraphicFramePr>
          <p:nvPr>
            <p:extLst>
              <p:ext uri="{D42A27DB-BD31-4B8C-83A1-F6EECF244321}">
                <p14:modId xmlns:p14="http://schemas.microsoft.com/office/powerpoint/2010/main" val="3358309325"/>
              </p:ext>
            </p:extLst>
          </p:nvPr>
        </p:nvGraphicFramePr>
        <p:xfrm>
          <a:off x="453635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14" name="表格 8">
            <a:extLst>
              <a:ext uri="{FF2B5EF4-FFF2-40B4-BE49-F238E27FC236}">
                <a16:creationId xmlns:a16="http://schemas.microsoft.com/office/drawing/2014/main" id="{AD77C7D0-96FA-447C-9788-43B3E2199CAF}"/>
              </a:ext>
            </a:extLst>
          </p:cNvPr>
          <p:cNvGraphicFramePr>
            <a:graphicFrameLocks noGrp="1"/>
          </p:cNvGraphicFramePr>
          <p:nvPr>
            <p:extLst>
              <p:ext uri="{D42A27DB-BD31-4B8C-83A1-F6EECF244321}">
                <p14:modId xmlns:p14="http://schemas.microsoft.com/office/powerpoint/2010/main" val="3765964795"/>
              </p:ext>
            </p:extLst>
          </p:nvPr>
        </p:nvGraphicFramePr>
        <p:xfrm>
          <a:off x="624658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15" name="表格 8">
            <a:extLst>
              <a:ext uri="{FF2B5EF4-FFF2-40B4-BE49-F238E27FC236}">
                <a16:creationId xmlns:a16="http://schemas.microsoft.com/office/drawing/2014/main" id="{800E9729-07A9-4E74-AAD8-0F2074EE1976}"/>
              </a:ext>
            </a:extLst>
          </p:cNvPr>
          <p:cNvGraphicFramePr>
            <a:graphicFrameLocks noGrp="1"/>
          </p:cNvGraphicFramePr>
          <p:nvPr>
            <p:extLst>
              <p:ext uri="{D42A27DB-BD31-4B8C-83A1-F6EECF244321}">
                <p14:modId xmlns:p14="http://schemas.microsoft.com/office/powerpoint/2010/main" val="4036479169"/>
              </p:ext>
            </p:extLst>
          </p:nvPr>
        </p:nvGraphicFramePr>
        <p:xfrm>
          <a:off x="7956812" y="13932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16" name="表格 8">
            <a:extLst>
              <a:ext uri="{FF2B5EF4-FFF2-40B4-BE49-F238E27FC236}">
                <a16:creationId xmlns:a16="http://schemas.microsoft.com/office/drawing/2014/main" id="{863F3A15-02F6-4B93-B57A-8F762F41BEE5}"/>
              </a:ext>
            </a:extLst>
          </p:cNvPr>
          <p:cNvGraphicFramePr>
            <a:graphicFrameLocks noGrp="1"/>
          </p:cNvGraphicFramePr>
          <p:nvPr>
            <p:extLst>
              <p:ext uri="{D42A27DB-BD31-4B8C-83A1-F6EECF244321}">
                <p14:modId xmlns:p14="http://schemas.microsoft.com/office/powerpoint/2010/main" val="2106527199"/>
              </p:ext>
            </p:extLst>
          </p:nvPr>
        </p:nvGraphicFramePr>
        <p:xfrm>
          <a:off x="282612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17" name="表格 16">
            <a:extLst>
              <a:ext uri="{FF2B5EF4-FFF2-40B4-BE49-F238E27FC236}">
                <a16:creationId xmlns:a16="http://schemas.microsoft.com/office/drawing/2014/main" id="{EC376D43-E14E-4B3D-B8C2-CF3E9519C6DB}"/>
              </a:ext>
            </a:extLst>
          </p:cNvPr>
          <p:cNvGraphicFramePr>
            <a:graphicFrameLocks noGrp="1"/>
          </p:cNvGraphicFramePr>
          <p:nvPr>
            <p:extLst>
              <p:ext uri="{D42A27DB-BD31-4B8C-83A1-F6EECF244321}">
                <p14:modId xmlns:p14="http://schemas.microsoft.com/office/powerpoint/2010/main" val="255879412"/>
              </p:ext>
            </p:extLst>
          </p:nvPr>
        </p:nvGraphicFramePr>
        <p:xfrm>
          <a:off x="453635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28" name="表格 8">
            <a:extLst>
              <a:ext uri="{FF2B5EF4-FFF2-40B4-BE49-F238E27FC236}">
                <a16:creationId xmlns:a16="http://schemas.microsoft.com/office/drawing/2014/main" id="{0704EB2A-222E-4553-BEFC-A376D9B11FA6}"/>
              </a:ext>
            </a:extLst>
          </p:cNvPr>
          <p:cNvGraphicFramePr>
            <a:graphicFrameLocks noGrp="1"/>
          </p:cNvGraphicFramePr>
          <p:nvPr>
            <p:extLst>
              <p:ext uri="{D42A27DB-BD31-4B8C-83A1-F6EECF244321}">
                <p14:modId xmlns:p14="http://schemas.microsoft.com/office/powerpoint/2010/main" val="4197031768"/>
              </p:ext>
            </p:extLst>
          </p:nvPr>
        </p:nvGraphicFramePr>
        <p:xfrm>
          <a:off x="624658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0" name="表格 8">
            <a:extLst>
              <a:ext uri="{FF2B5EF4-FFF2-40B4-BE49-F238E27FC236}">
                <a16:creationId xmlns:a16="http://schemas.microsoft.com/office/drawing/2014/main" id="{E00A85B6-BF7C-4A9A-BF74-059528426F4C}"/>
              </a:ext>
            </a:extLst>
          </p:cNvPr>
          <p:cNvGraphicFramePr>
            <a:graphicFrameLocks noGrp="1"/>
          </p:cNvGraphicFramePr>
          <p:nvPr>
            <p:extLst>
              <p:ext uri="{D42A27DB-BD31-4B8C-83A1-F6EECF244321}">
                <p14:modId xmlns:p14="http://schemas.microsoft.com/office/powerpoint/2010/main" val="2161220883"/>
              </p:ext>
            </p:extLst>
          </p:nvPr>
        </p:nvGraphicFramePr>
        <p:xfrm>
          <a:off x="7956812" y="2506300"/>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2" name="表格 8">
            <a:extLst>
              <a:ext uri="{FF2B5EF4-FFF2-40B4-BE49-F238E27FC236}">
                <a16:creationId xmlns:a16="http://schemas.microsoft.com/office/drawing/2014/main" id="{083E93A5-E924-4D9D-B7F8-A8F1E1632213}"/>
              </a:ext>
            </a:extLst>
          </p:cNvPr>
          <p:cNvGraphicFramePr>
            <a:graphicFrameLocks noGrp="1"/>
          </p:cNvGraphicFramePr>
          <p:nvPr>
            <p:extLst>
              <p:ext uri="{D42A27DB-BD31-4B8C-83A1-F6EECF244321}">
                <p14:modId xmlns:p14="http://schemas.microsoft.com/office/powerpoint/2010/main" val="586619245"/>
              </p:ext>
            </p:extLst>
          </p:nvPr>
        </p:nvGraphicFramePr>
        <p:xfrm>
          <a:off x="282612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4" name="表格 33">
            <a:extLst>
              <a:ext uri="{FF2B5EF4-FFF2-40B4-BE49-F238E27FC236}">
                <a16:creationId xmlns:a16="http://schemas.microsoft.com/office/drawing/2014/main" id="{5566EDE6-E593-47D7-989F-749D7F02B68A}"/>
              </a:ext>
            </a:extLst>
          </p:cNvPr>
          <p:cNvGraphicFramePr>
            <a:graphicFrameLocks noGrp="1"/>
          </p:cNvGraphicFramePr>
          <p:nvPr>
            <p:extLst>
              <p:ext uri="{D42A27DB-BD31-4B8C-83A1-F6EECF244321}">
                <p14:modId xmlns:p14="http://schemas.microsoft.com/office/powerpoint/2010/main" val="2453583293"/>
              </p:ext>
            </p:extLst>
          </p:nvPr>
        </p:nvGraphicFramePr>
        <p:xfrm>
          <a:off x="453635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6" name="表格 8">
            <a:extLst>
              <a:ext uri="{FF2B5EF4-FFF2-40B4-BE49-F238E27FC236}">
                <a16:creationId xmlns:a16="http://schemas.microsoft.com/office/drawing/2014/main" id="{D2C370BE-6B90-41BD-8F25-F41B36C124E8}"/>
              </a:ext>
            </a:extLst>
          </p:cNvPr>
          <p:cNvGraphicFramePr>
            <a:graphicFrameLocks noGrp="1"/>
          </p:cNvGraphicFramePr>
          <p:nvPr>
            <p:extLst>
              <p:ext uri="{D42A27DB-BD31-4B8C-83A1-F6EECF244321}">
                <p14:modId xmlns:p14="http://schemas.microsoft.com/office/powerpoint/2010/main" val="1285891698"/>
              </p:ext>
            </p:extLst>
          </p:nvPr>
        </p:nvGraphicFramePr>
        <p:xfrm>
          <a:off x="624658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38" name="表格 8">
            <a:extLst>
              <a:ext uri="{FF2B5EF4-FFF2-40B4-BE49-F238E27FC236}">
                <a16:creationId xmlns:a16="http://schemas.microsoft.com/office/drawing/2014/main" id="{1814038F-D4D0-49B2-985C-7EB73AECBADE}"/>
              </a:ext>
            </a:extLst>
          </p:cNvPr>
          <p:cNvGraphicFramePr>
            <a:graphicFrameLocks noGrp="1"/>
          </p:cNvGraphicFramePr>
          <p:nvPr>
            <p:extLst>
              <p:ext uri="{D42A27DB-BD31-4B8C-83A1-F6EECF244321}">
                <p14:modId xmlns:p14="http://schemas.microsoft.com/office/powerpoint/2010/main" val="1720879367"/>
              </p:ext>
            </p:extLst>
          </p:nvPr>
        </p:nvGraphicFramePr>
        <p:xfrm>
          <a:off x="7956812" y="3619341"/>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0" name="表格 8">
            <a:extLst>
              <a:ext uri="{FF2B5EF4-FFF2-40B4-BE49-F238E27FC236}">
                <a16:creationId xmlns:a16="http://schemas.microsoft.com/office/drawing/2014/main" id="{38F93691-A2FB-49D9-8458-94D835B35720}"/>
              </a:ext>
            </a:extLst>
          </p:cNvPr>
          <p:cNvGraphicFramePr>
            <a:graphicFrameLocks noGrp="1"/>
          </p:cNvGraphicFramePr>
          <p:nvPr>
            <p:extLst>
              <p:ext uri="{D42A27DB-BD31-4B8C-83A1-F6EECF244321}">
                <p14:modId xmlns:p14="http://schemas.microsoft.com/office/powerpoint/2010/main" val="4108525730"/>
              </p:ext>
            </p:extLst>
          </p:nvPr>
        </p:nvGraphicFramePr>
        <p:xfrm>
          <a:off x="282612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2" name="表格 41">
            <a:extLst>
              <a:ext uri="{FF2B5EF4-FFF2-40B4-BE49-F238E27FC236}">
                <a16:creationId xmlns:a16="http://schemas.microsoft.com/office/drawing/2014/main" id="{09D5C496-FE4B-4C88-9AC0-939FF7041BBF}"/>
              </a:ext>
            </a:extLst>
          </p:cNvPr>
          <p:cNvGraphicFramePr>
            <a:graphicFrameLocks noGrp="1"/>
          </p:cNvGraphicFramePr>
          <p:nvPr>
            <p:extLst>
              <p:ext uri="{D42A27DB-BD31-4B8C-83A1-F6EECF244321}">
                <p14:modId xmlns:p14="http://schemas.microsoft.com/office/powerpoint/2010/main" val="784493569"/>
              </p:ext>
            </p:extLst>
          </p:nvPr>
        </p:nvGraphicFramePr>
        <p:xfrm>
          <a:off x="453635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4" name="表格 8">
            <a:extLst>
              <a:ext uri="{FF2B5EF4-FFF2-40B4-BE49-F238E27FC236}">
                <a16:creationId xmlns:a16="http://schemas.microsoft.com/office/drawing/2014/main" id="{48A7885B-9868-441D-ACD8-650184A638E2}"/>
              </a:ext>
            </a:extLst>
          </p:cNvPr>
          <p:cNvGraphicFramePr>
            <a:graphicFrameLocks noGrp="1"/>
          </p:cNvGraphicFramePr>
          <p:nvPr>
            <p:extLst>
              <p:ext uri="{D42A27DB-BD31-4B8C-83A1-F6EECF244321}">
                <p14:modId xmlns:p14="http://schemas.microsoft.com/office/powerpoint/2010/main" val="3159095559"/>
              </p:ext>
            </p:extLst>
          </p:nvPr>
        </p:nvGraphicFramePr>
        <p:xfrm>
          <a:off x="624658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graphicFrame>
        <p:nvGraphicFramePr>
          <p:cNvPr id="46" name="表格 8">
            <a:extLst>
              <a:ext uri="{FF2B5EF4-FFF2-40B4-BE49-F238E27FC236}">
                <a16:creationId xmlns:a16="http://schemas.microsoft.com/office/drawing/2014/main" id="{A31A3DA7-3576-4F5B-8222-83DD5EB0784F}"/>
              </a:ext>
            </a:extLst>
          </p:cNvPr>
          <p:cNvGraphicFramePr>
            <a:graphicFrameLocks noGrp="1"/>
          </p:cNvGraphicFramePr>
          <p:nvPr>
            <p:extLst>
              <p:ext uri="{D42A27DB-BD31-4B8C-83A1-F6EECF244321}">
                <p14:modId xmlns:p14="http://schemas.microsoft.com/office/powerpoint/2010/main" val="88316488"/>
              </p:ext>
            </p:extLst>
          </p:nvPr>
        </p:nvGraphicFramePr>
        <p:xfrm>
          <a:off x="7956812" y="5184359"/>
          <a:ext cx="1439896" cy="817304"/>
        </p:xfrm>
        <a:graphic>
          <a:graphicData uri="http://schemas.openxmlformats.org/drawingml/2006/table">
            <a:tbl>
              <a:tblPr firstRow="1" bandRow="1">
                <a:tableStyleId>{22838BEF-8BB2-4498-84A7-C5851F593DF1}</a:tableStyleId>
              </a:tblPr>
              <a:tblGrid>
                <a:gridCol w="1439896">
                  <a:extLst>
                    <a:ext uri="{9D8B030D-6E8A-4147-A177-3AD203B41FA5}">
                      <a16:colId xmlns:a16="http://schemas.microsoft.com/office/drawing/2014/main" val="2633816060"/>
                    </a:ext>
                  </a:extLst>
                </a:gridCol>
              </a:tblGrid>
              <a:tr h="408652">
                <a:tc>
                  <a:txBody>
                    <a:bodyPr/>
                    <a:lstStyle/>
                    <a:p>
                      <a:pPr algn="ctr"/>
                      <a:r>
                        <a:rPr lang="zh-CN" altLang="en-US" b="1" dirty="0"/>
                        <a:t>文本字体</a:t>
                      </a:r>
                    </a:p>
                  </a:txBody>
                  <a:tcPr anchor="ctr"/>
                </a:tc>
                <a:extLst>
                  <a:ext uri="{0D108BD9-81ED-4DB2-BD59-A6C34878D82A}">
                    <a16:rowId xmlns:a16="http://schemas.microsoft.com/office/drawing/2014/main" val="3863656056"/>
                  </a:ext>
                </a:extLst>
              </a:tr>
              <a:tr h="408652">
                <a:tc>
                  <a:txBody>
                    <a:bodyPr/>
                    <a:lstStyle/>
                    <a:p>
                      <a:pPr algn="ctr"/>
                      <a:r>
                        <a:rPr lang="zh-CN" altLang="en-US" b="1" dirty="0"/>
                        <a:t>装饰字体</a:t>
                      </a:r>
                    </a:p>
                  </a:txBody>
                  <a:tcPr anchor="ctr"/>
                </a:tc>
                <a:extLst>
                  <a:ext uri="{0D108BD9-81ED-4DB2-BD59-A6C34878D82A}">
                    <a16:rowId xmlns:a16="http://schemas.microsoft.com/office/drawing/2014/main" val="1928054771"/>
                  </a:ext>
                </a:extLst>
              </a:tr>
            </a:tbl>
          </a:graphicData>
        </a:graphic>
      </p:graphicFrame>
      <p:sp>
        <p:nvSpPr>
          <p:cNvPr id="62" name="矩形: 圆角 61">
            <a:extLst>
              <a:ext uri="{FF2B5EF4-FFF2-40B4-BE49-F238E27FC236}">
                <a16:creationId xmlns:a16="http://schemas.microsoft.com/office/drawing/2014/main" id="{CBC96B8F-05FE-47FF-B3E7-2D332FB91DD1}"/>
              </a:ext>
            </a:extLst>
          </p:cNvPr>
          <p:cNvSpPr/>
          <p:nvPr/>
        </p:nvSpPr>
        <p:spPr>
          <a:xfrm>
            <a:off x="2767960" y="8472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动态字体</a:t>
            </a:r>
          </a:p>
        </p:txBody>
      </p:sp>
      <p:sp>
        <p:nvSpPr>
          <p:cNvPr id="63" name="矩形: 圆角 62">
            <a:extLst>
              <a:ext uri="{FF2B5EF4-FFF2-40B4-BE49-F238E27FC236}">
                <a16:creationId xmlns:a16="http://schemas.microsoft.com/office/drawing/2014/main" id="{0E1F973D-6B31-4798-839D-AB527AC9C5E0}"/>
              </a:ext>
            </a:extLst>
          </p:cNvPr>
          <p:cNvSpPr/>
          <p:nvPr/>
        </p:nvSpPr>
        <p:spPr>
          <a:xfrm>
            <a:off x="4478188"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静态字体</a:t>
            </a:r>
          </a:p>
        </p:txBody>
      </p:sp>
      <p:sp>
        <p:nvSpPr>
          <p:cNvPr id="65" name="矩形: 圆角 64">
            <a:extLst>
              <a:ext uri="{FF2B5EF4-FFF2-40B4-BE49-F238E27FC236}">
                <a16:creationId xmlns:a16="http://schemas.microsoft.com/office/drawing/2014/main" id="{B419EA65-4811-4F69-86A3-0E5DA5BB8A2E}"/>
              </a:ext>
            </a:extLst>
          </p:cNvPr>
          <p:cNvSpPr/>
          <p:nvPr/>
        </p:nvSpPr>
        <p:spPr>
          <a:xfrm>
            <a:off x="6188419" y="843328"/>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几何字体</a:t>
            </a:r>
          </a:p>
        </p:txBody>
      </p:sp>
      <p:sp>
        <p:nvSpPr>
          <p:cNvPr id="67" name="矩形: 圆角 66">
            <a:extLst>
              <a:ext uri="{FF2B5EF4-FFF2-40B4-BE49-F238E27FC236}">
                <a16:creationId xmlns:a16="http://schemas.microsoft.com/office/drawing/2014/main" id="{BABF4F9E-A86E-4A54-8FBD-B55DD1C5E2D2}"/>
              </a:ext>
            </a:extLst>
          </p:cNvPr>
          <p:cNvSpPr/>
          <p:nvPr/>
        </p:nvSpPr>
        <p:spPr>
          <a:xfrm>
            <a:off x="7898648" y="852727"/>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其他字体</a:t>
            </a:r>
          </a:p>
        </p:txBody>
      </p:sp>
      <p:sp>
        <p:nvSpPr>
          <p:cNvPr id="69" name="矩形: 圆角 68">
            <a:extLst>
              <a:ext uri="{FF2B5EF4-FFF2-40B4-BE49-F238E27FC236}">
                <a16:creationId xmlns:a16="http://schemas.microsoft.com/office/drawing/2014/main" id="{4F6E00E8-C485-4775-AEDD-739465CC7E0E}"/>
              </a:ext>
            </a:extLst>
          </p:cNvPr>
          <p:cNvSpPr/>
          <p:nvPr/>
        </p:nvSpPr>
        <p:spPr>
          <a:xfrm>
            <a:off x="2767960" y="46433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斜体</a:t>
            </a:r>
          </a:p>
        </p:txBody>
      </p:sp>
      <p:sp>
        <p:nvSpPr>
          <p:cNvPr id="71" name="矩形: 圆角 70">
            <a:extLst>
              <a:ext uri="{FF2B5EF4-FFF2-40B4-BE49-F238E27FC236}">
                <a16:creationId xmlns:a16="http://schemas.microsoft.com/office/drawing/2014/main" id="{0EA432EC-8E7B-46EC-9904-289EA0CD571C}"/>
              </a:ext>
            </a:extLst>
          </p:cNvPr>
          <p:cNvSpPr/>
          <p:nvPr/>
        </p:nvSpPr>
        <p:spPr>
          <a:xfrm>
            <a:off x="4478188"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艺术体</a:t>
            </a:r>
          </a:p>
        </p:txBody>
      </p:sp>
      <p:sp>
        <p:nvSpPr>
          <p:cNvPr id="73" name="矩形: 圆角 72">
            <a:extLst>
              <a:ext uri="{FF2B5EF4-FFF2-40B4-BE49-F238E27FC236}">
                <a16:creationId xmlns:a16="http://schemas.microsoft.com/office/drawing/2014/main" id="{4AB7A27F-56AA-436A-8FC5-1E9737557564}"/>
              </a:ext>
            </a:extLst>
          </p:cNvPr>
          <p:cNvSpPr/>
          <p:nvPr/>
        </p:nvSpPr>
        <p:spPr>
          <a:xfrm>
            <a:off x="6188419" y="4639443"/>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手写体</a:t>
            </a:r>
          </a:p>
        </p:txBody>
      </p:sp>
      <p:sp>
        <p:nvSpPr>
          <p:cNvPr id="75" name="矩形: 圆角 74">
            <a:extLst>
              <a:ext uri="{FF2B5EF4-FFF2-40B4-BE49-F238E27FC236}">
                <a16:creationId xmlns:a16="http://schemas.microsoft.com/office/drawing/2014/main" id="{482DA8E6-348D-48AE-9E87-D80ADD42A54B}"/>
              </a:ext>
            </a:extLst>
          </p:cNvPr>
          <p:cNvSpPr/>
          <p:nvPr/>
        </p:nvSpPr>
        <p:spPr>
          <a:xfrm>
            <a:off x="7898648" y="4648842"/>
            <a:ext cx="1556222" cy="3660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lnSpc>
                <a:spcPct val="120000"/>
              </a:lnSpc>
            </a:pPr>
            <a:r>
              <a:rPr lang="zh-CN" altLang="en-US" dirty="0">
                <a:solidFill>
                  <a:schemeClr val="accent2">
                    <a:lumMod val="50000"/>
                  </a:schemeClr>
                </a:solidFill>
                <a:latin typeface="苹方 粗体" panose="020B0600000000000000" pitchFamily="34" charset="-122"/>
                <a:ea typeface="苹方 粗体" panose="020B0600000000000000" pitchFamily="34" charset="-122"/>
              </a:rPr>
              <a:t>其他</a:t>
            </a:r>
          </a:p>
        </p:txBody>
      </p:sp>
      <p:sp>
        <p:nvSpPr>
          <p:cNvPr id="77" name="矩形: 圆角 76">
            <a:extLst>
              <a:ext uri="{FF2B5EF4-FFF2-40B4-BE49-F238E27FC236}">
                <a16:creationId xmlns:a16="http://schemas.microsoft.com/office/drawing/2014/main" id="{E04FD42C-59B4-4B73-BA12-50A7AE31BD5E}"/>
              </a:ext>
            </a:extLst>
          </p:cNvPr>
          <p:cNvSpPr/>
          <p:nvPr/>
        </p:nvSpPr>
        <p:spPr>
          <a:xfrm>
            <a:off x="2227633" y="1303452"/>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衬线字体</a:t>
            </a:r>
          </a:p>
        </p:txBody>
      </p:sp>
      <p:sp>
        <p:nvSpPr>
          <p:cNvPr id="78" name="矩形: 圆角 77">
            <a:extLst>
              <a:ext uri="{FF2B5EF4-FFF2-40B4-BE49-F238E27FC236}">
                <a16:creationId xmlns:a16="http://schemas.microsoft.com/office/drawing/2014/main" id="{0BF1C227-6227-43FB-A775-4E5DF7D4DBAA}"/>
              </a:ext>
            </a:extLst>
          </p:cNvPr>
          <p:cNvSpPr/>
          <p:nvPr/>
        </p:nvSpPr>
        <p:spPr>
          <a:xfrm>
            <a:off x="2222991" y="2407553"/>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强衬线字体</a:t>
            </a:r>
          </a:p>
        </p:txBody>
      </p:sp>
      <p:sp>
        <p:nvSpPr>
          <p:cNvPr id="80" name="矩形: 圆角 79">
            <a:extLst>
              <a:ext uri="{FF2B5EF4-FFF2-40B4-BE49-F238E27FC236}">
                <a16:creationId xmlns:a16="http://schemas.microsoft.com/office/drawing/2014/main" id="{C7C58002-6DB7-4886-8F55-A571C66D8A47}"/>
              </a:ext>
            </a:extLst>
          </p:cNvPr>
          <p:cNvSpPr/>
          <p:nvPr/>
        </p:nvSpPr>
        <p:spPr>
          <a:xfrm>
            <a:off x="2222991" y="3530436"/>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200" dirty="0">
                <a:solidFill>
                  <a:schemeClr val="accent1">
                    <a:lumMod val="50000"/>
                  </a:schemeClr>
                </a:solidFill>
                <a:latin typeface="苹方 粗体" panose="020B0600000000000000" pitchFamily="34" charset="-122"/>
                <a:ea typeface="苹方 粗体" panose="020B0600000000000000" pitchFamily="34" charset="-122"/>
              </a:rPr>
              <a:t>无衬线字体</a:t>
            </a:r>
          </a:p>
        </p:txBody>
      </p:sp>
      <p:sp>
        <p:nvSpPr>
          <p:cNvPr id="82" name="矩形: 圆角 81">
            <a:extLst>
              <a:ext uri="{FF2B5EF4-FFF2-40B4-BE49-F238E27FC236}">
                <a16:creationId xmlns:a16="http://schemas.microsoft.com/office/drawing/2014/main" id="{0E9CF603-3CBD-4367-9165-9CF18B7093B3}"/>
              </a:ext>
            </a:extLst>
          </p:cNvPr>
          <p:cNvSpPr/>
          <p:nvPr/>
        </p:nvSpPr>
        <p:spPr>
          <a:xfrm>
            <a:off x="2222991" y="5096357"/>
            <a:ext cx="398836" cy="995113"/>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sz="1400" dirty="0">
                <a:solidFill>
                  <a:schemeClr val="accent1">
                    <a:lumMod val="50000"/>
                  </a:schemeClr>
                </a:solidFill>
                <a:latin typeface="苹方 粗体" panose="020B0600000000000000" pitchFamily="34" charset="-122"/>
                <a:ea typeface="苹方 粗体" panose="020B0600000000000000" pitchFamily="34" charset="-122"/>
              </a:rPr>
              <a:t>书写体</a:t>
            </a:r>
          </a:p>
        </p:txBody>
      </p:sp>
    </p:spTree>
    <p:extLst>
      <p:ext uri="{BB962C8B-B14F-4D97-AF65-F5344CB8AC3E}">
        <p14:creationId xmlns:p14="http://schemas.microsoft.com/office/powerpoint/2010/main" val="2774926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80234"/>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57017"/>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643256"/>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62148"/>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38728"/>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17827"/>
            <a:ext cx="8267700" cy="830997"/>
          </a:xfrm>
          <a:prstGeom prst="rect">
            <a:avLst/>
          </a:prstGeom>
          <a:noFill/>
        </p:spPr>
        <p:txBody>
          <a:bodyPr wrap="square" rtlCol="0">
            <a:spAutoFit/>
          </a:bodyPr>
          <a:lstStyle/>
          <a:p>
            <a:pPr algn="ctr"/>
            <a:r>
              <a:rPr lang="en-US" altLang="zh-CN" sz="4800" dirty="0" err="1">
                <a:latin typeface="Times New Roman" panose="02020603050405020304" pitchFamily="18" charset="0"/>
                <a:ea typeface="苹方 中等" panose="020B0400000000000000" pitchFamily="34" charset="-122"/>
                <a:cs typeface="Times New Roman" panose="02020603050405020304" pitchFamily="18" charset="0"/>
              </a:rPr>
              <a:t>StudentUnionTraining</a:t>
            </a:r>
            <a:endParaRPr lang="zh-CN" altLang="en-US" sz="4800" dirty="0">
              <a:latin typeface="Times New Roman" panose="02020603050405020304" pitchFamily="18" charset="0"/>
              <a:ea typeface="苹方 中等" panose="020B0400000000000000" pitchFamily="34" charset="-122"/>
              <a:cs typeface="Times New Roman" panose="02020603050405020304" pitchFamily="18"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7" y="2382462"/>
            <a:ext cx="2031325"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衬线字体</a:t>
            </a:r>
          </a:p>
        </p:txBody>
      </p:sp>
    </p:spTree>
    <p:extLst>
      <p:ext uri="{BB962C8B-B14F-4D97-AF65-F5344CB8AC3E}">
        <p14:creationId xmlns:p14="http://schemas.microsoft.com/office/powerpoint/2010/main" val="775883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60778"/>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18105"/>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652984"/>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52420"/>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38728"/>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305169"/>
            <a:ext cx="8267700" cy="830997"/>
          </a:xfrm>
          <a:prstGeom prst="rect">
            <a:avLst/>
          </a:prstGeom>
          <a:noFill/>
        </p:spPr>
        <p:txBody>
          <a:bodyPr wrap="square" rtlCol="0">
            <a:spAutoFit/>
          </a:bodyPr>
          <a:lstStyle/>
          <a:p>
            <a:pPr algn="ctr"/>
            <a:r>
              <a:rPr lang="en-US" altLang="zh-CN" sz="4800" dirty="0" err="1">
                <a:latin typeface="Adobe Devanagari" panose="02040503050201020203" pitchFamily="18" charset="0"/>
                <a:ea typeface="Cambria Math" panose="02040503050406030204" pitchFamily="18" charset="0"/>
                <a:cs typeface="Adobe Devanagari" panose="02040503050201020203" pitchFamily="18" charset="0"/>
              </a:rPr>
              <a:t>StudentUnionTraining</a:t>
            </a:r>
            <a:endParaRPr lang="zh-CN" altLang="en-US" sz="4800" dirty="0">
              <a:latin typeface="Adobe Devanagari" panose="02040503050201020203" pitchFamily="18" charset="0"/>
              <a:ea typeface="苹方 中等" panose="020B0400000000000000" pitchFamily="34" charset="-122"/>
              <a:cs typeface="Adobe Devanagari" panose="02040503050201020203" pitchFamily="18"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4849505" y="2377192"/>
            <a:ext cx="2492990"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强衬线字体</a:t>
            </a:r>
          </a:p>
        </p:txBody>
      </p:sp>
    </p:spTree>
    <p:extLst>
      <p:ext uri="{BB962C8B-B14F-4D97-AF65-F5344CB8AC3E}">
        <p14:creationId xmlns:p14="http://schemas.microsoft.com/office/powerpoint/2010/main" val="3131529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4009824"/>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57423"/>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11758"/>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52623"/>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15671"/>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09747"/>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18226"/>
            <a:ext cx="8267700" cy="830997"/>
          </a:xfrm>
          <a:prstGeom prst="rect">
            <a:avLst/>
          </a:prstGeom>
          <a:noFill/>
        </p:spPr>
        <p:txBody>
          <a:bodyPr wrap="square" rtlCol="0">
            <a:spAutoFit/>
          </a:bodyPr>
          <a:lstStyle/>
          <a:p>
            <a:pPr algn="ctr"/>
            <a:r>
              <a:rPr lang="en-US" altLang="zh-CN" sz="4800" dirty="0" err="1">
                <a:latin typeface="Arial" panose="020B0502040204020203" pitchFamily="34" charset="0"/>
                <a:ea typeface="Cambria Math" panose="02040503050406030204" pitchFamily="18" charset="0"/>
                <a:cs typeface="Arial" panose="020B0502040204020203" pitchFamily="34" charset="0"/>
              </a:rPr>
              <a:t>StudentUnionTraining</a:t>
            </a:r>
            <a:endParaRPr lang="zh-CN" altLang="en-US" sz="4800" dirty="0">
              <a:latin typeface="Arial" panose="020B0502040204020203" pitchFamily="34" charset="0"/>
              <a:ea typeface="苹方 中等" panose="020B0400000000000000" pitchFamily="34" charset="-122"/>
              <a:cs typeface="Arial"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4849505" y="2377192"/>
            <a:ext cx="2492990"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无衬线字体</a:t>
            </a:r>
          </a:p>
        </p:txBody>
      </p:sp>
    </p:spTree>
    <p:extLst>
      <p:ext uri="{BB962C8B-B14F-4D97-AF65-F5344CB8AC3E}">
        <p14:creationId xmlns:p14="http://schemas.microsoft.com/office/powerpoint/2010/main" val="2342314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60778"/>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18105"/>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1135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601060"/>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58184"/>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46801"/>
            <a:ext cx="8267700" cy="830997"/>
          </a:xfrm>
          <a:prstGeom prst="rect">
            <a:avLst/>
          </a:prstGeom>
          <a:noFill/>
        </p:spPr>
        <p:txBody>
          <a:bodyPr wrap="square" rtlCol="0">
            <a:spAutoFit/>
          </a:bodyPr>
          <a:lstStyle/>
          <a:p>
            <a:pPr algn="ctr"/>
            <a:r>
              <a:rPr lang="en-US" altLang="zh-CN" sz="4800" dirty="0" err="1">
                <a:latin typeface="Brush Script MT" panose="03060802040406070304" pitchFamily="66" charset="0"/>
                <a:ea typeface="Cambria Math" panose="02040503050406030204" pitchFamily="18" charset="0"/>
                <a:cs typeface="Arial" panose="020B0502040204020203" pitchFamily="34" charset="0"/>
              </a:rPr>
              <a:t>StudentUnionTraining</a:t>
            </a:r>
            <a:endParaRPr lang="zh-CN" altLang="en-US" sz="4800" dirty="0">
              <a:latin typeface="Brush Script MT" panose="03060802040406070304" pitchFamily="66" charset="0"/>
              <a:ea typeface="苹方 中等" panose="020B0400000000000000" pitchFamily="34" charset="-122"/>
              <a:cs typeface="Arial"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311169" y="2377192"/>
            <a:ext cx="1569660"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书写体</a:t>
            </a:r>
          </a:p>
        </p:txBody>
      </p:sp>
    </p:spTree>
    <p:extLst>
      <p:ext uri="{BB962C8B-B14F-4D97-AF65-F5344CB8AC3E}">
        <p14:creationId xmlns:p14="http://schemas.microsoft.com/office/powerpoint/2010/main" val="1605902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圆角 7">
            <a:extLst>
              <a:ext uri="{FF2B5EF4-FFF2-40B4-BE49-F238E27FC236}">
                <a16:creationId xmlns:a16="http://schemas.microsoft.com/office/drawing/2014/main" id="{3D55E35E-CF93-4DB2-83C4-127CF20C81A6}"/>
              </a:ext>
            </a:extLst>
          </p:cNvPr>
          <p:cNvSpPr/>
          <p:nvPr/>
        </p:nvSpPr>
        <p:spPr>
          <a:xfrm>
            <a:off x="1400458" y="1091663"/>
            <a:ext cx="9391084" cy="1885001"/>
          </a:xfrm>
          <a:prstGeom prst="roundRect">
            <a:avLst>
              <a:gd name="adj" fmla="val 4219"/>
            </a:avLst>
          </a:prstGeom>
          <a:solidFill>
            <a:schemeClr val="accent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E25D2E87-5D95-4BB9-8A7A-C878FD1E74A0}"/>
              </a:ext>
            </a:extLst>
          </p:cNvPr>
          <p:cNvSpPr txBox="1"/>
          <p:nvPr/>
        </p:nvSpPr>
        <p:spPr>
          <a:xfrm>
            <a:off x="1851537" y="1293223"/>
            <a:ext cx="8488926" cy="1496820"/>
          </a:xfrm>
          <a:prstGeom prst="rect">
            <a:avLst/>
          </a:prstGeom>
          <a:noFill/>
        </p:spPr>
        <p:txBody>
          <a:bodyPr wrap="square" rtlCol="0">
            <a:spAutoFit/>
          </a:bodyPr>
          <a:lstStyle/>
          <a:p>
            <a:pPr eaLnBrk="0" fontAlgn="base" latinLnBrk="1">
              <a:lnSpc>
                <a:spcPct val="130000"/>
              </a:lnSpc>
            </a:pPr>
            <a:r>
              <a:rPr lang="en-US" altLang="zh-CN" i="0" dirty="0">
                <a:solidFill>
                  <a:srgbClr val="767676"/>
                </a:solidFill>
                <a:effectLst/>
                <a:latin typeface="Times New Roman" panose="02020603050405020304" pitchFamily="18" charset="0"/>
                <a:cs typeface="Times New Roman" panose="02020603050405020304" pitchFamily="18" charset="0"/>
              </a:rPr>
              <a:t>GitHub</a:t>
            </a:r>
            <a:r>
              <a:rPr lang="en-US" altLang="zh-CN" i="0" dirty="0">
                <a:solidFill>
                  <a:srgbClr val="666666"/>
                </a:solidFill>
                <a:effectLst/>
                <a:latin typeface="Times New Roman" panose="02020603050405020304" pitchFamily="18" charset="0"/>
                <a:cs typeface="Times New Roman" panose="02020603050405020304" pitchFamily="18" charset="0"/>
              </a:rPr>
              <a:t> is where over 56 million developers shape the future of software, together. </a:t>
            </a:r>
            <a:r>
              <a:rPr lang="en-US" altLang="zh-CN" i="0" dirty="0" err="1">
                <a:solidFill>
                  <a:srgbClr val="666666"/>
                </a:solidFill>
                <a:effectLst/>
                <a:latin typeface="Times New Roman" panose="02020603050405020304" pitchFamily="18" charset="0"/>
                <a:cs typeface="Times New Roman" panose="02020603050405020304" pitchFamily="18" charset="0"/>
              </a:rPr>
              <a:t>Contri-bute</a:t>
            </a:r>
            <a:r>
              <a:rPr lang="en-US" altLang="zh-CN" i="0" dirty="0">
                <a:solidFill>
                  <a:srgbClr val="666666"/>
                </a:solidFill>
                <a:effectLst/>
                <a:latin typeface="Times New Roman" panose="02020603050405020304" pitchFamily="18" charset="0"/>
                <a:cs typeface="Times New Roman" panose="02020603050405020304" pitchFamily="18" charset="0"/>
              </a:rPr>
              <a:t>  to the open source community, manage your </a:t>
            </a:r>
            <a:r>
              <a:rPr lang="en-US" altLang="zh-CN" i="0" dirty="0">
                <a:solidFill>
                  <a:srgbClr val="767676"/>
                </a:solidFill>
                <a:effectLst/>
                <a:latin typeface="Times New Roman" panose="02020603050405020304" pitchFamily="18" charset="0"/>
                <a:cs typeface="Times New Roman" panose="02020603050405020304" pitchFamily="18" charset="0"/>
              </a:rPr>
              <a:t>Git</a:t>
            </a:r>
            <a:r>
              <a:rPr lang="en-US" altLang="zh-CN" i="0" dirty="0">
                <a:solidFill>
                  <a:srgbClr val="666666"/>
                </a:solidFill>
                <a:effectLst/>
                <a:latin typeface="Times New Roman" panose="02020603050405020304" pitchFamily="18" charset="0"/>
                <a:cs typeface="Times New Roman" panose="02020603050405020304" pitchFamily="18" charset="0"/>
              </a:rPr>
              <a:t> repositories, review code like a pro, track bugs and features, power your CI/CD and DevOps workflows, and secure code </a:t>
            </a:r>
            <a:r>
              <a:rPr lang="en-US" altLang="zh-CN" i="0" dirty="0" err="1">
                <a:solidFill>
                  <a:srgbClr val="666666"/>
                </a:solidFill>
                <a:effectLst/>
                <a:latin typeface="Times New Roman" panose="02020603050405020304" pitchFamily="18" charset="0"/>
                <a:cs typeface="Times New Roman" panose="02020603050405020304" pitchFamily="18" charset="0"/>
              </a:rPr>
              <a:t>bef</a:t>
            </a:r>
            <a:r>
              <a:rPr lang="en-US" altLang="zh-CN" i="0" dirty="0">
                <a:solidFill>
                  <a:srgbClr val="666666"/>
                </a:solidFill>
                <a:effectLst/>
                <a:latin typeface="Times New Roman" panose="02020603050405020304" pitchFamily="18" charset="0"/>
                <a:cs typeface="Times New Roman" panose="02020603050405020304" pitchFamily="18" charset="0"/>
              </a:rPr>
              <a:t>-ore you commit it.</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27" name="矩形: 圆角 26">
            <a:extLst>
              <a:ext uri="{FF2B5EF4-FFF2-40B4-BE49-F238E27FC236}">
                <a16:creationId xmlns:a16="http://schemas.microsoft.com/office/drawing/2014/main" id="{CAD43ED4-827B-44AF-A901-00DE3D05AE8C}"/>
              </a:ext>
            </a:extLst>
          </p:cNvPr>
          <p:cNvSpPr/>
          <p:nvPr/>
        </p:nvSpPr>
        <p:spPr>
          <a:xfrm>
            <a:off x="1400458" y="3345238"/>
            <a:ext cx="9391084" cy="1885001"/>
          </a:xfrm>
          <a:prstGeom prst="roundRect">
            <a:avLst>
              <a:gd name="adj" fmla="val 4219"/>
            </a:avLst>
          </a:prstGeom>
          <a:solidFill>
            <a:schemeClr val="accent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9400524E-5205-45A3-9820-296EC2C7303F}"/>
              </a:ext>
            </a:extLst>
          </p:cNvPr>
          <p:cNvSpPr txBox="1"/>
          <p:nvPr/>
        </p:nvSpPr>
        <p:spPr>
          <a:xfrm>
            <a:off x="1803016" y="3529660"/>
            <a:ext cx="8585968" cy="1494961"/>
          </a:xfrm>
          <a:prstGeom prst="rect">
            <a:avLst/>
          </a:prstGeom>
          <a:noFill/>
        </p:spPr>
        <p:txBody>
          <a:bodyPr wrap="square" rtlCol="0">
            <a:spAutoFit/>
          </a:bodyPr>
          <a:lstStyle/>
          <a:p>
            <a:pPr>
              <a:lnSpc>
                <a:spcPct val="130000"/>
              </a:lnSpc>
            </a:pPr>
            <a:r>
              <a:rPr lang="en-US" altLang="zh-CN" i="0" dirty="0">
                <a:solidFill>
                  <a:srgbClr val="767676"/>
                </a:solidFill>
                <a:effectLst/>
                <a:latin typeface="Arial" panose="020B0502040204020203" pitchFamily="34" charset="0"/>
                <a:cs typeface="Arial" panose="020B0502040204020203" pitchFamily="34" charset="0"/>
              </a:rPr>
              <a:t>GitHub</a:t>
            </a:r>
            <a:r>
              <a:rPr lang="en-US" altLang="zh-CN" i="0" dirty="0">
                <a:solidFill>
                  <a:srgbClr val="666666"/>
                </a:solidFill>
                <a:effectLst/>
                <a:latin typeface="Arial" panose="020B0502040204020203" pitchFamily="34" charset="0"/>
                <a:cs typeface="Arial" panose="020B0502040204020203" pitchFamily="34" charset="0"/>
              </a:rPr>
              <a:t> is where over 56 million developers shape the future of software, together. Contribute to the open source community,  manage your </a:t>
            </a:r>
            <a:r>
              <a:rPr lang="en-US" altLang="zh-CN" i="0" dirty="0">
                <a:solidFill>
                  <a:srgbClr val="767676"/>
                </a:solidFill>
                <a:effectLst/>
                <a:latin typeface="Arial" panose="020B0502040204020203" pitchFamily="34" charset="0"/>
                <a:cs typeface="Arial" panose="020B0502040204020203" pitchFamily="34" charset="0"/>
              </a:rPr>
              <a:t>Git</a:t>
            </a:r>
            <a:r>
              <a:rPr lang="en-US" altLang="zh-CN" i="0" dirty="0">
                <a:solidFill>
                  <a:srgbClr val="666666"/>
                </a:solidFill>
                <a:effectLst/>
                <a:latin typeface="Arial" panose="020B0502040204020203" pitchFamily="34" charset="0"/>
                <a:cs typeface="Arial" panose="020B0502040204020203" pitchFamily="34" charset="0"/>
              </a:rPr>
              <a:t> repositories,  review   code like a pro, track bugs and features, power your CI/CD and DevOps workflows, and secure code before you commit it.</a:t>
            </a:r>
            <a:endParaRPr lang="zh-CN" altLang="en-US" dirty="0">
              <a:latin typeface="Arial" panose="020B0502040204020203" pitchFamily="34" charset="0"/>
              <a:ea typeface="宋体" panose="02010600030101010101" pitchFamily="2" charset="-122"/>
              <a:cs typeface="Arial" panose="020B0502040204020203" pitchFamily="34" charset="0"/>
            </a:endParaRPr>
          </a:p>
        </p:txBody>
      </p:sp>
    </p:spTree>
    <p:extLst>
      <p:ext uri="{BB962C8B-B14F-4D97-AF65-F5344CB8AC3E}">
        <p14:creationId xmlns:p14="http://schemas.microsoft.com/office/powerpoint/2010/main" val="247588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4009418"/>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66745"/>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20877"/>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17850" y="3561945"/>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38728"/>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314897"/>
            <a:ext cx="8267700" cy="830997"/>
          </a:xfrm>
          <a:prstGeom prst="rect">
            <a:avLst/>
          </a:prstGeom>
          <a:noFill/>
        </p:spPr>
        <p:txBody>
          <a:bodyPr wrap="square" rtlCol="0">
            <a:spAutoFit/>
          </a:bodyPr>
          <a:lstStyle/>
          <a:p>
            <a:pPr algn="ctr"/>
            <a:r>
              <a:rPr lang="en-US" altLang="zh-CN" sz="4800" dirty="0" err="1">
                <a:latin typeface="Microsoft New Tai Lue" panose="020B0502040204020203" pitchFamily="34" charset="0"/>
                <a:ea typeface="Cambria Math" panose="02040503050406030204" pitchFamily="18" charset="0"/>
                <a:cs typeface="Microsoft New Tai Lue" panose="020B0502040204020203" pitchFamily="34" charset="0"/>
              </a:rPr>
              <a:t>StudentUNIONty</a:t>
            </a:r>
            <a:endParaRPr lang="zh-CN" altLang="en-US" sz="4800" dirty="0">
              <a:latin typeface="Microsoft New Tai Lue" panose="020B0502040204020203" pitchFamily="34" charset="0"/>
              <a:ea typeface="苹方 中等" panose="020B0400000000000000" pitchFamily="34" charset="-122"/>
              <a:cs typeface="Microsoft New Tai Lue"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6" y="2377192"/>
            <a:ext cx="2031326"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动态字体</a:t>
            </a:r>
          </a:p>
        </p:txBody>
      </p:sp>
    </p:spTree>
    <p:extLst>
      <p:ext uri="{BB962C8B-B14F-4D97-AF65-F5344CB8AC3E}">
        <p14:creationId xmlns:p14="http://schemas.microsoft.com/office/powerpoint/2010/main" val="4125882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4019146"/>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7667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30808"/>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52420"/>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10153"/>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86119"/>
            <a:ext cx="8267700" cy="830997"/>
          </a:xfrm>
          <a:prstGeom prst="rect">
            <a:avLst/>
          </a:prstGeom>
          <a:noFill/>
        </p:spPr>
        <p:txBody>
          <a:bodyPr wrap="square" rtlCol="0">
            <a:spAutoFit/>
          </a:bodyPr>
          <a:lstStyle/>
          <a:p>
            <a:pPr algn="ctr"/>
            <a:r>
              <a:rPr lang="en-US" altLang="zh-CN" sz="4800" dirty="0" err="1">
                <a:latin typeface="Fira Code" panose="020B0809050000020004" pitchFamily="49" charset="0"/>
                <a:ea typeface="Fira Code" panose="020B0809050000020004" pitchFamily="49" charset="0"/>
                <a:cs typeface="Microsoft New Tai Lue" panose="020B0502040204020203" pitchFamily="34" charset="0"/>
              </a:rPr>
              <a:t>StudentUNIONty</a:t>
            </a:r>
            <a:endParaRPr lang="zh-CN" altLang="en-US" sz="4800" dirty="0">
              <a:latin typeface="Fira Code" panose="020B0809050000020004" pitchFamily="49" charset="0"/>
              <a:ea typeface="苹方 中等" panose="020B0400000000000000" pitchFamily="34" charset="-122"/>
              <a:cs typeface="Microsoft New Tai Lue"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7" y="2377192"/>
            <a:ext cx="2031325"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静态字体</a:t>
            </a:r>
          </a:p>
        </p:txBody>
      </p:sp>
    </p:spTree>
    <p:extLst>
      <p:ext uri="{BB962C8B-B14F-4D97-AF65-F5344CB8AC3E}">
        <p14:creationId xmlns:p14="http://schemas.microsoft.com/office/powerpoint/2010/main" val="540291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pic>
        <p:nvPicPr>
          <p:cNvPr id="16" name="图片 15">
            <a:extLst>
              <a:ext uri="{FF2B5EF4-FFF2-40B4-BE49-F238E27FC236}">
                <a16:creationId xmlns:a16="http://schemas.microsoft.com/office/drawing/2014/main" id="{C37EC3C5-4661-4DB1-855A-7309D78C322E}"/>
              </a:ext>
            </a:extLst>
          </p:cNvPr>
          <p:cNvPicPr>
            <a:picLocks noChangeAspect="1"/>
          </p:cNvPicPr>
          <p:nvPr/>
        </p:nvPicPr>
        <p:blipFill>
          <a:blip r:embed="rId5"/>
          <a:stretch>
            <a:fillRect/>
          </a:stretch>
        </p:blipFill>
        <p:spPr>
          <a:xfrm>
            <a:off x="1117418" y="711008"/>
            <a:ext cx="9957164" cy="5445325"/>
          </a:xfrm>
          <a:prstGeom prst="rect">
            <a:avLst/>
          </a:prstGeom>
          <a:effectLst>
            <a:outerShdw blurRad="304800" sx="101000" sy="101000" algn="ctr" rotWithShape="0">
              <a:prstClr val="black">
                <a:alpha val="40000"/>
              </a:prstClr>
            </a:outerShdw>
          </a:effectLst>
        </p:spPr>
      </p:pic>
    </p:spTree>
    <p:extLst>
      <p:ext uri="{BB962C8B-B14F-4D97-AF65-F5344CB8AC3E}">
        <p14:creationId xmlns:p14="http://schemas.microsoft.com/office/powerpoint/2010/main" val="3141117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70912"/>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66745"/>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31011"/>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62148"/>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48253"/>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08701"/>
            <a:ext cx="8267700" cy="830997"/>
          </a:xfrm>
          <a:prstGeom prst="rect">
            <a:avLst/>
          </a:prstGeom>
          <a:noFill/>
        </p:spPr>
        <p:txBody>
          <a:bodyPr wrap="square" rtlCol="0">
            <a:spAutoFit/>
          </a:bodyPr>
          <a:lstStyle/>
          <a:p>
            <a:pPr algn="ctr"/>
            <a:r>
              <a:rPr lang="en-US" altLang="zh-CN" sz="4800" dirty="0" err="1">
                <a:latin typeface="Walkway UltraBold" panose="00000400000000000000" pitchFamily="2" charset="0"/>
                <a:ea typeface="迷你简菱心" panose="02010609000101010101" pitchFamily="49" charset="-122"/>
                <a:cs typeface="Microsoft New Tai Lue" panose="020B0502040204020203" pitchFamily="34" charset="0"/>
              </a:rPr>
              <a:t>StudentUNIONty</a:t>
            </a:r>
            <a:endParaRPr lang="zh-CN" altLang="en-US" sz="4800" dirty="0">
              <a:latin typeface="Walkway UltraBold" panose="00000400000000000000" pitchFamily="2" charset="0"/>
              <a:ea typeface="迷你简菱心" panose="02010609000101010101" pitchFamily="49" charset="-122"/>
              <a:cs typeface="Microsoft New Tai Lue"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6" y="2377192"/>
            <a:ext cx="2031326"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几何字体</a:t>
            </a:r>
          </a:p>
        </p:txBody>
      </p:sp>
    </p:spTree>
    <p:extLst>
      <p:ext uri="{BB962C8B-B14F-4D97-AF65-F5344CB8AC3E}">
        <p14:creationId xmlns:p14="http://schemas.microsoft.com/office/powerpoint/2010/main" val="2718581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
            <a:extLst>
              <a:ext uri="{FF2B5EF4-FFF2-40B4-BE49-F238E27FC236}">
                <a16:creationId xmlns:a16="http://schemas.microsoft.com/office/drawing/2014/main" id="{74A865EF-4A80-4688-AB7F-8FA679F2CD10}"/>
              </a:ext>
            </a:extLst>
          </p:cNvPr>
          <p:cNvSpPr txBox="1"/>
          <p:nvPr/>
        </p:nvSpPr>
        <p:spPr>
          <a:xfrm>
            <a:off x="109742" y="721505"/>
            <a:ext cx="1579418" cy="5632311"/>
          </a:xfrm>
          <a:prstGeom prst="rect">
            <a:avLst/>
          </a:prstGeom>
          <a:noFill/>
        </p:spPr>
        <p:txBody>
          <a:bodyPr wrap="square" rtlCol="0">
            <a:spAutoFit/>
          </a:bodyPr>
          <a:lstStyle/>
          <a:p>
            <a:r>
              <a:rPr lang="zh-CN" altLang="en-US" sz="18000" dirty="0">
                <a:solidFill>
                  <a:schemeClr val="tx1">
                    <a:lumMod val="50000"/>
                    <a:lumOff val="50000"/>
                  </a:schemeClr>
                </a:solidFill>
                <a:latin typeface="苹方 特粗" panose="020B0800000000000000" pitchFamily="34" charset="-122"/>
                <a:ea typeface="苹方 特粗" panose="020B0800000000000000" pitchFamily="34" charset="-122"/>
              </a:rPr>
              <a:t>引言</a:t>
            </a:r>
            <a:endParaRPr lang="en-US" altLang="zh-CN" sz="18000" dirty="0">
              <a:solidFill>
                <a:schemeClr val="tx1">
                  <a:lumMod val="50000"/>
                  <a:lumOff val="50000"/>
                </a:schemeClr>
              </a:solidFill>
              <a:latin typeface="苹方 特粗" panose="020B0800000000000000" pitchFamily="34" charset="-122"/>
              <a:ea typeface="苹方 特粗" panose="020B0800000000000000" pitchFamily="34" charset="-122"/>
            </a:endParaRPr>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15" name="矩形 14">
            <a:extLst>
              <a:ext uri="{FF2B5EF4-FFF2-40B4-BE49-F238E27FC236}">
                <a16:creationId xmlns:a16="http://schemas.microsoft.com/office/drawing/2014/main" id="{0F1D4C7D-8CEC-4773-9CB7-53C8BC76901A}"/>
              </a:ext>
            </a:extLst>
          </p:cNvPr>
          <p:cNvSpPr/>
          <p:nvPr/>
        </p:nvSpPr>
        <p:spPr>
          <a:xfrm>
            <a:off x="2299235" y="0"/>
            <a:ext cx="641614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2" name="文本框 1">
            <a:extLst>
              <a:ext uri="{FF2B5EF4-FFF2-40B4-BE49-F238E27FC236}">
                <a16:creationId xmlns:a16="http://schemas.microsoft.com/office/drawing/2014/main" id="{B90EA76D-7625-422D-A965-847F18244785}"/>
              </a:ext>
            </a:extLst>
          </p:cNvPr>
          <p:cNvSpPr txBox="1"/>
          <p:nvPr/>
        </p:nvSpPr>
        <p:spPr>
          <a:xfrm>
            <a:off x="5144938" y="2561432"/>
            <a:ext cx="5308749" cy="523220"/>
          </a:xfrm>
          <a:prstGeom prst="rect">
            <a:avLst/>
          </a:prstGeom>
          <a:noFill/>
        </p:spPr>
        <p:txBody>
          <a:bodyPr wrap="square" rtlCol="0">
            <a:spAutoFit/>
          </a:bodyPr>
          <a:lstStyle/>
          <a:p>
            <a:r>
              <a:rPr lang="zh-CN" altLang="en-US" sz="2800" dirty="0">
                <a:latin typeface="苹方 粗体" panose="020B0600000000000000" pitchFamily="34" charset="-122"/>
                <a:ea typeface="苹方 粗体" panose="020B0600000000000000" pitchFamily="34" charset="-122"/>
              </a:rPr>
              <a:t>什么是排版？</a:t>
            </a:r>
          </a:p>
        </p:txBody>
      </p:sp>
      <p:sp>
        <p:nvSpPr>
          <p:cNvPr id="3" name="文本框 2">
            <a:extLst>
              <a:ext uri="{FF2B5EF4-FFF2-40B4-BE49-F238E27FC236}">
                <a16:creationId xmlns:a16="http://schemas.microsoft.com/office/drawing/2014/main" id="{81256DBB-2BC8-4876-8918-7D77370B5AEC}"/>
              </a:ext>
            </a:extLst>
          </p:cNvPr>
          <p:cNvSpPr txBox="1"/>
          <p:nvPr/>
        </p:nvSpPr>
        <p:spPr>
          <a:xfrm>
            <a:off x="5144938" y="3084652"/>
            <a:ext cx="5308749" cy="646331"/>
          </a:xfrm>
          <a:prstGeom prst="rect">
            <a:avLst/>
          </a:prstGeom>
          <a:noFill/>
        </p:spPr>
        <p:txBody>
          <a:bodyPr wrap="square" rtlCol="0">
            <a:spAutoFit/>
          </a:bodyPr>
          <a:lstStyle/>
          <a:p>
            <a:r>
              <a:rPr lang="zh-CN" altLang="en-US" dirty="0">
                <a:solidFill>
                  <a:schemeClr val="tx1">
                    <a:lumMod val="50000"/>
                    <a:lumOff val="50000"/>
                  </a:schemeClr>
                </a:solidFill>
                <a:latin typeface="苹方 粗体" panose="020B0600000000000000" pitchFamily="34" charset="-122"/>
                <a:ea typeface="苹方 粗体" panose="020B0600000000000000" pitchFamily="34" charset="-122"/>
              </a:rPr>
              <a:t>将所需的文字、图片和所有内容按照某种规律排列在有限的画布上</a:t>
            </a:r>
          </a:p>
        </p:txBody>
      </p:sp>
    </p:spTree>
    <p:extLst>
      <p:ext uri="{BB962C8B-B14F-4D97-AF65-F5344CB8AC3E}">
        <p14:creationId xmlns:p14="http://schemas.microsoft.com/office/powerpoint/2010/main" val="4000898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70709"/>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76473"/>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5999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9133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58184"/>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27751"/>
            <a:ext cx="8267700" cy="830997"/>
          </a:xfrm>
          <a:prstGeom prst="rect">
            <a:avLst/>
          </a:prstGeom>
          <a:noFill/>
        </p:spPr>
        <p:txBody>
          <a:bodyPr wrap="square" rtlCol="0">
            <a:spAutoFit/>
          </a:bodyPr>
          <a:lstStyle/>
          <a:p>
            <a:pPr algn="ctr"/>
            <a:r>
              <a:rPr lang="en-US" altLang="zh-CN" sz="4800" dirty="0" err="1">
                <a:latin typeface="Berlin Sans FB Demi" panose="020E0802020502020306" pitchFamily="34" charset="0"/>
                <a:ea typeface="迷你简菱心" panose="02010609000101010101" pitchFamily="49" charset="-122"/>
                <a:cs typeface="Microsoft New Tai Lue" panose="020B0502040204020203" pitchFamily="34" charset="0"/>
              </a:rPr>
              <a:t>StudentUNIONty</a:t>
            </a:r>
            <a:endParaRPr lang="zh-CN" altLang="en-US" sz="4800" dirty="0">
              <a:latin typeface="Berlin Sans FB Demi" panose="020E0802020502020306" pitchFamily="34" charset="0"/>
              <a:ea typeface="迷你简菱心" panose="02010609000101010101" pitchFamily="49" charset="-122"/>
              <a:cs typeface="Microsoft New Tai Lue" panose="020B0502040204020203" pitchFamily="34"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6" y="2377192"/>
            <a:ext cx="2031326"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其他字体</a:t>
            </a:r>
          </a:p>
        </p:txBody>
      </p:sp>
    </p:spTree>
    <p:extLst>
      <p:ext uri="{BB962C8B-B14F-4D97-AF65-F5344CB8AC3E}">
        <p14:creationId xmlns:p14="http://schemas.microsoft.com/office/powerpoint/2010/main" val="387095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89759"/>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57423"/>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68379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59133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420084"/>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18226"/>
            <a:ext cx="8267700" cy="830997"/>
          </a:xfrm>
          <a:prstGeom prst="rect">
            <a:avLst/>
          </a:prstGeom>
          <a:noFill/>
        </p:spPr>
        <p:txBody>
          <a:bodyPr wrap="square" rtlCol="0">
            <a:spAutoFit/>
          </a:bodyPr>
          <a:lstStyle/>
          <a:p>
            <a:pPr algn="ctr"/>
            <a:r>
              <a:rPr lang="en-US" altLang="zh-CN" sz="4800" dirty="0" err="1">
                <a:latin typeface="Times New Roman" panose="02020603050405020304" pitchFamily="18" charset="0"/>
                <a:ea typeface="迷你简菱心" panose="02010609000101010101" pitchFamily="49" charset="-122"/>
                <a:cs typeface="Times New Roman" panose="02020603050405020304" pitchFamily="18" charset="0"/>
              </a:rPr>
              <a:t>StudentUNIONty</a:t>
            </a:r>
            <a:endParaRPr lang="zh-CN" altLang="en-US" sz="4800" dirty="0">
              <a:latin typeface="Times New Roman" panose="02020603050405020304" pitchFamily="18" charset="0"/>
              <a:ea typeface="迷你简菱心" panose="0201060900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6" y="2377192"/>
            <a:ext cx="2031326"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文本字体</a:t>
            </a:r>
          </a:p>
        </p:txBody>
      </p:sp>
    </p:spTree>
    <p:extLst>
      <p:ext uri="{BB962C8B-B14F-4D97-AF65-F5344CB8AC3E}">
        <p14:creationId xmlns:p14="http://schemas.microsoft.com/office/powerpoint/2010/main" val="38107087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4"/>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cxnSp>
        <p:nvCxnSpPr>
          <p:cNvPr id="14" name="直接连接符 13">
            <a:extLst>
              <a:ext uri="{FF2B5EF4-FFF2-40B4-BE49-F238E27FC236}">
                <a16:creationId xmlns:a16="http://schemas.microsoft.com/office/drawing/2014/main" id="{C9BD3D54-DA7D-4273-B982-E6A011EC1F83}"/>
              </a:ext>
            </a:extLst>
          </p:cNvPr>
          <p:cNvCxnSpPr/>
          <p:nvPr/>
        </p:nvCxnSpPr>
        <p:spPr>
          <a:xfrm>
            <a:off x="3108325" y="3989759"/>
            <a:ext cx="5975350"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6" name="直接连接符 5">
            <a:extLst>
              <a:ext uri="{FF2B5EF4-FFF2-40B4-BE49-F238E27FC236}">
                <a16:creationId xmlns:a16="http://schemas.microsoft.com/office/drawing/2014/main" id="{43CA086B-821F-4869-A429-64971DE8A0C2}"/>
              </a:ext>
            </a:extLst>
          </p:cNvPr>
          <p:cNvCxnSpPr/>
          <p:nvPr/>
        </p:nvCxnSpPr>
        <p:spPr>
          <a:xfrm>
            <a:off x="3108325" y="3809798"/>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1" name="直接连接符 10">
            <a:extLst>
              <a:ext uri="{FF2B5EF4-FFF2-40B4-BE49-F238E27FC236}">
                <a16:creationId xmlns:a16="http://schemas.microsoft.com/office/drawing/2014/main" id="{FF73392C-7EDE-4651-BB82-0379B9BE3579}"/>
              </a:ext>
            </a:extLst>
          </p:cNvPr>
          <p:cNvCxnSpPr/>
          <p:nvPr/>
        </p:nvCxnSpPr>
        <p:spPr>
          <a:xfrm>
            <a:off x="3108325" y="370284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 name="直接连接符 9">
            <a:extLst>
              <a:ext uri="{FF2B5EF4-FFF2-40B4-BE49-F238E27FC236}">
                <a16:creationId xmlns:a16="http://schemas.microsoft.com/office/drawing/2014/main" id="{98B0D544-9A9D-4E5E-BB3E-2318BAC651CD}"/>
              </a:ext>
            </a:extLst>
          </p:cNvPr>
          <p:cNvCxnSpPr/>
          <p:nvPr/>
        </p:nvCxnSpPr>
        <p:spPr>
          <a:xfrm>
            <a:off x="3108325" y="3629432"/>
            <a:ext cx="5975350" cy="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119EE7B7-90EF-4E3D-B2ED-5DA5BA27A810}"/>
              </a:ext>
            </a:extLst>
          </p:cNvPr>
          <p:cNvCxnSpPr/>
          <p:nvPr/>
        </p:nvCxnSpPr>
        <p:spPr>
          <a:xfrm>
            <a:off x="3108325" y="3444246"/>
            <a:ext cx="5975350" cy="0"/>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15" name="直接连接符 14">
            <a:extLst>
              <a:ext uri="{FF2B5EF4-FFF2-40B4-BE49-F238E27FC236}">
                <a16:creationId xmlns:a16="http://schemas.microsoft.com/office/drawing/2014/main" id="{0FAF82AF-40D1-4BF4-B1F8-07DE89472B40}"/>
              </a:ext>
            </a:extLst>
          </p:cNvPr>
          <p:cNvCxnSpPr/>
          <p:nvPr/>
        </p:nvCxnSpPr>
        <p:spPr>
          <a:xfrm>
            <a:off x="3108325" y="3381984"/>
            <a:ext cx="5975350" cy="0"/>
          </a:xfrm>
          <a:prstGeom prst="line">
            <a:avLst/>
          </a:prstGeom>
          <a:ln/>
        </p:spPr>
        <p:style>
          <a:lnRef idx="1">
            <a:schemeClr val="accent3"/>
          </a:lnRef>
          <a:fillRef idx="0">
            <a:schemeClr val="accent3"/>
          </a:fillRef>
          <a:effectRef idx="0">
            <a:schemeClr val="accent3"/>
          </a:effectRef>
          <a:fontRef idx="minor">
            <a:schemeClr val="tx1"/>
          </a:fontRef>
        </p:style>
      </p:cxnSp>
      <p:sp>
        <p:nvSpPr>
          <p:cNvPr id="2" name="文本框 1">
            <a:extLst>
              <a:ext uri="{FF2B5EF4-FFF2-40B4-BE49-F238E27FC236}">
                <a16:creationId xmlns:a16="http://schemas.microsoft.com/office/drawing/2014/main" id="{4512024D-7485-410C-B231-717D938955FD}"/>
              </a:ext>
            </a:extLst>
          </p:cNvPr>
          <p:cNvSpPr txBox="1"/>
          <p:nvPr/>
        </p:nvSpPr>
        <p:spPr>
          <a:xfrm>
            <a:off x="1962150" y="3227751"/>
            <a:ext cx="8267700" cy="830997"/>
          </a:xfrm>
          <a:prstGeom prst="rect">
            <a:avLst/>
          </a:prstGeom>
          <a:noFill/>
        </p:spPr>
        <p:txBody>
          <a:bodyPr wrap="square" rtlCol="0">
            <a:spAutoFit/>
          </a:bodyPr>
          <a:lstStyle/>
          <a:p>
            <a:pPr algn="ctr"/>
            <a:r>
              <a:rPr lang="en-US" altLang="zh-CN" sz="4800" dirty="0" err="1">
                <a:latin typeface="Edwardian Script ITC" panose="030303020407070D0804" pitchFamily="66" charset="0"/>
                <a:ea typeface="迷你简菱心" panose="02010609000101010101" pitchFamily="49" charset="-122"/>
                <a:cs typeface="Times New Roman" panose="02020603050405020304" pitchFamily="18" charset="0"/>
              </a:rPr>
              <a:t>StudentUNIONty</a:t>
            </a:r>
            <a:endParaRPr lang="zh-CN" altLang="en-US" sz="4800" dirty="0">
              <a:latin typeface="Edwardian Script ITC" panose="030303020407070D0804" pitchFamily="66" charset="0"/>
              <a:ea typeface="迷你简菱心" panose="0201060900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8E21ECC9-427A-4777-B4B8-4DECA2F0840F}"/>
              </a:ext>
            </a:extLst>
          </p:cNvPr>
          <p:cNvSpPr txBox="1"/>
          <p:nvPr/>
        </p:nvSpPr>
        <p:spPr>
          <a:xfrm>
            <a:off x="5080336" y="2377192"/>
            <a:ext cx="2031326" cy="646331"/>
          </a:xfrm>
          <a:prstGeom prst="rect">
            <a:avLst/>
          </a:prstGeom>
          <a:noFill/>
        </p:spPr>
        <p:txBody>
          <a:bodyPr wrap="none" rtlCol="0">
            <a:spAutoFit/>
          </a:bodyPr>
          <a:lstStyle/>
          <a:p>
            <a:pPr algn="ctr"/>
            <a:r>
              <a:rPr lang="zh-CN" altLang="en-US" sz="3600" dirty="0">
                <a:latin typeface="苹方 粗体" panose="020B0600000000000000" pitchFamily="34" charset="-122"/>
                <a:ea typeface="苹方 粗体" panose="020B0600000000000000" pitchFamily="34" charset="-122"/>
              </a:rPr>
              <a:t>装饰字体</a:t>
            </a:r>
          </a:p>
        </p:txBody>
      </p:sp>
    </p:spTree>
    <p:extLst>
      <p:ext uri="{BB962C8B-B14F-4D97-AF65-F5344CB8AC3E}">
        <p14:creationId xmlns:p14="http://schemas.microsoft.com/office/powerpoint/2010/main" val="1477573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51EB2430-961B-4B2E-B0C6-CDDB8B76A1FC}"/>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042167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425"/>
            <a:ext cx="12192000" cy="56832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B6B496CF-0DC1-41B3-A72C-A2D95B5C209B}"/>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8" name="矩形: 圆角 7">
            <a:extLst>
              <a:ext uri="{FF2B5EF4-FFF2-40B4-BE49-F238E27FC236}">
                <a16:creationId xmlns:a16="http://schemas.microsoft.com/office/drawing/2014/main" id="{0A6E8535-E78A-40EA-A555-EC3A6CC9D3CC}"/>
              </a:ext>
            </a:extLst>
          </p:cNvPr>
          <p:cNvSpPr/>
          <p:nvPr/>
        </p:nvSpPr>
        <p:spPr>
          <a:xfrm>
            <a:off x="1400458" y="2432494"/>
            <a:ext cx="9391084" cy="1885001"/>
          </a:xfrm>
          <a:prstGeom prst="roundRect">
            <a:avLst>
              <a:gd name="adj" fmla="val 4219"/>
            </a:avLst>
          </a:prstGeom>
          <a:solidFill>
            <a:schemeClr val="accent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254C8B7C-CA7D-4351-8275-E598C2E616D5}"/>
              </a:ext>
            </a:extLst>
          </p:cNvPr>
          <p:cNvSpPr txBox="1"/>
          <p:nvPr/>
        </p:nvSpPr>
        <p:spPr>
          <a:xfrm>
            <a:off x="1524141" y="2750360"/>
            <a:ext cx="9143718" cy="1191865"/>
          </a:xfrm>
          <a:prstGeom prst="rect">
            <a:avLst/>
          </a:prstGeom>
          <a:noFill/>
        </p:spPr>
        <p:txBody>
          <a:bodyPr wrap="square" rtlCol="0">
            <a:spAutoFit/>
          </a:bodyPr>
          <a:lstStyle/>
          <a:p>
            <a:pPr algn="dist" eaLnBrk="0" fontAlgn="base" latinLnBrk="1">
              <a:lnSpc>
                <a:spcPct val="130000"/>
              </a:lnSpc>
            </a:pPr>
            <a:r>
              <a:rPr lang="en-US" altLang="zh-CN" i="0" dirty="0">
                <a:solidFill>
                  <a:srgbClr val="767676"/>
                </a:solidFill>
                <a:effectLst/>
                <a:latin typeface="Adobe Devanagari" panose="02040503050201020203" pitchFamily="18" charset="0"/>
                <a:cs typeface="Adobe Devanagari" panose="02040503050201020203" pitchFamily="18" charset="0"/>
              </a:rPr>
              <a:t>GitHub</a:t>
            </a:r>
            <a:r>
              <a:rPr lang="en-US" altLang="zh-CN" i="0" dirty="0">
                <a:solidFill>
                  <a:srgbClr val="666666"/>
                </a:solidFill>
                <a:effectLst/>
                <a:latin typeface="Adobe Devanagari" panose="02040503050201020203" pitchFamily="18" charset="0"/>
                <a:cs typeface="Adobe Devanagari" panose="02040503050201020203" pitchFamily="18" charset="0"/>
              </a:rPr>
              <a:t> is where over 56 </a:t>
            </a:r>
            <a:r>
              <a:rPr lang="en-US" altLang="zh-CN" i="0" dirty="0">
                <a:solidFill>
                  <a:srgbClr val="666666"/>
                </a:solidFill>
                <a:effectLst/>
                <a:latin typeface="Times New Roman" panose="02020603050405020304" pitchFamily="18" charset="0"/>
                <a:cs typeface="Times New Roman" panose="02020603050405020304" pitchFamily="18" charset="0"/>
              </a:rPr>
              <a:t>million </a:t>
            </a:r>
            <a:r>
              <a:rPr lang="en-US" altLang="zh-CN" i="0" dirty="0">
                <a:solidFill>
                  <a:srgbClr val="666666"/>
                </a:solidFill>
                <a:effectLst/>
                <a:latin typeface="Adobe Devanagari" panose="02040503050201020203" pitchFamily="18" charset="0"/>
                <a:cs typeface="Adobe Devanagari" panose="02040503050201020203" pitchFamily="18" charset="0"/>
              </a:rPr>
              <a:t>developers shape </a:t>
            </a:r>
            <a:r>
              <a:rPr lang="en-US" altLang="zh-CN" sz="1900" i="0" dirty="0">
                <a:solidFill>
                  <a:srgbClr val="666666"/>
                </a:solidFill>
                <a:effectLst/>
                <a:latin typeface="Adobe Devanagari" panose="02040503050201020203" pitchFamily="18" charset="0"/>
                <a:cs typeface="Adobe Devanagari" panose="02040503050201020203" pitchFamily="18" charset="0"/>
              </a:rPr>
              <a:t>the </a:t>
            </a:r>
            <a:r>
              <a:rPr lang="en-US" altLang="zh-CN" i="0" dirty="0">
                <a:solidFill>
                  <a:srgbClr val="666666"/>
                </a:solidFill>
                <a:effectLst/>
                <a:latin typeface="Adobe Devanagari" panose="02040503050201020203" pitchFamily="18" charset="0"/>
                <a:cs typeface="Adobe Devanagari" panose="02040503050201020203" pitchFamily="18" charset="0"/>
              </a:rPr>
              <a:t>future</a:t>
            </a:r>
            <a:r>
              <a:rPr lang="en-US" altLang="zh-CN" sz="1900" i="0" dirty="0">
                <a:solidFill>
                  <a:srgbClr val="666666"/>
                </a:solidFill>
                <a:effectLst/>
                <a:latin typeface="Adobe Devanagari" panose="02040503050201020203" pitchFamily="18" charset="0"/>
                <a:cs typeface="Adobe Devanagari" panose="02040503050201020203" pitchFamily="18" charset="0"/>
              </a:rPr>
              <a:t> </a:t>
            </a:r>
            <a:r>
              <a:rPr lang="en-US" altLang="zh-CN" i="0" dirty="0">
                <a:solidFill>
                  <a:srgbClr val="666666"/>
                </a:solidFill>
                <a:effectLst/>
                <a:latin typeface="Adobe Devanagari" panose="02040503050201020203" pitchFamily="18" charset="0"/>
                <a:cs typeface="Adobe Devanagari" panose="02040503050201020203" pitchFamily="18" charset="0"/>
              </a:rPr>
              <a:t>of software</a:t>
            </a:r>
            <a:r>
              <a:rPr lang="en-US" altLang="zh-CN" sz="1900" i="0" dirty="0">
                <a:solidFill>
                  <a:srgbClr val="666666"/>
                </a:solidFill>
                <a:effectLst/>
                <a:latin typeface="Adobe Devanagari" panose="02040503050201020203" pitchFamily="18" charset="0"/>
                <a:cs typeface="Adobe Devanagari" panose="02040503050201020203" pitchFamily="18" charset="0"/>
              </a:rPr>
              <a:t>, </a:t>
            </a:r>
            <a:r>
              <a:rPr lang="en-US" altLang="zh-CN" i="0" dirty="0">
                <a:solidFill>
                  <a:srgbClr val="666666"/>
                </a:solidFill>
                <a:effectLst/>
                <a:latin typeface="Times New Roman" panose="02020603050405020304" pitchFamily="18" charset="0"/>
                <a:cs typeface="Times New Roman" panose="02020603050405020304" pitchFamily="18" charset="0"/>
              </a:rPr>
              <a:t>together. </a:t>
            </a:r>
            <a:r>
              <a:rPr lang="en-US" altLang="zh-CN" i="0" dirty="0">
                <a:solidFill>
                  <a:srgbClr val="666666"/>
                </a:solidFill>
                <a:effectLst/>
                <a:latin typeface="Adobe Devanagari" panose="02040503050201020203" pitchFamily="18" charset="0"/>
                <a:cs typeface="Adobe Devanagari" panose="02040503050201020203" pitchFamily="18" charset="0"/>
              </a:rPr>
              <a:t>Contribute to the op-</a:t>
            </a:r>
            <a:r>
              <a:rPr lang="en-US" altLang="zh-CN" i="0" dirty="0" err="1">
                <a:solidFill>
                  <a:srgbClr val="666666"/>
                </a:solidFill>
                <a:effectLst/>
                <a:latin typeface="Adobe Devanagari" panose="02040503050201020203" pitchFamily="18" charset="0"/>
                <a:cs typeface="Adobe Devanagari" panose="02040503050201020203" pitchFamily="18" charset="0"/>
              </a:rPr>
              <a:t>en</a:t>
            </a:r>
            <a:r>
              <a:rPr lang="en-US" altLang="zh-CN" i="0" dirty="0">
                <a:solidFill>
                  <a:srgbClr val="666666"/>
                </a:solidFill>
                <a:effectLst/>
                <a:latin typeface="Adobe Devanagari" panose="02040503050201020203" pitchFamily="18" charset="0"/>
                <a:cs typeface="Adobe Devanagari" panose="02040503050201020203" pitchFamily="18" charset="0"/>
              </a:rPr>
              <a:t> source community, manage your </a:t>
            </a:r>
            <a:r>
              <a:rPr lang="en-US" altLang="zh-CN" i="0" dirty="0">
                <a:solidFill>
                  <a:srgbClr val="767676"/>
                </a:solidFill>
                <a:effectLst/>
                <a:latin typeface="Adobe Devanagari" panose="02040503050201020203" pitchFamily="18" charset="0"/>
                <a:cs typeface="Adobe Devanagari" panose="02040503050201020203" pitchFamily="18" charset="0"/>
              </a:rPr>
              <a:t>Git</a:t>
            </a:r>
            <a:r>
              <a:rPr lang="en-US" altLang="zh-CN" i="0" dirty="0">
                <a:solidFill>
                  <a:srgbClr val="666666"/>
                </a:solidFill>
                <a:effectLst/>
                <a:latin typeface="Adobe Devanagari" panose="02040503050201020203" pitchFamily="18" charset="0"/>
                <a:cs typeface="Adobe Devanagari" panose="02040503050201020203" pitchFamily="18" charset="0"/>
              </a:rPr>
              <a:t> </a:t>
            </a:r>
            <a:r>
              <a:rPr lang="en-US" altLang="zh-CN" sz="1900" i="0" dirty="0">
                <a:solidFill>
                  <a:srgbClr val="666666"/>
                </a:solidFill>
                <a:effectLst/>
                <a:latin typeface="Adobe Devanagari" panose="02040503050201020203" pitchFamily="18" charset="0"/>
                <a:cs typeface="Adobe Devanagari" panose="02040503050201020203" pitchFamily="18" charset="0"/>
              </a:rPr>
              <a:t>repositories</a:t>
            </a:r>
            <a:r>
              <a:rPr lang="en-US" altLang="zh-CN" i="0" dirty="0">
                <a:solidFill>
                  <a:srgbClr val="666666"/>
                </a:solidFill>
                <a:effectLst/>
                <a:latin typeface="Times New Roman" panose="02020603050405020304" pitchFamily="18" charset="0"/>
                <a:cs typeface="Times New Roman" panose="02020603050405020304" pitchFamily="18" charset="0"/>
              </a:rPr>
              <a:t>, review </a:t>
            </a:r>
            <a:r>
              <a:rPr lang="en-US" altLang="zh-CN" sz="1900" i="0" dirty="0">
                <a:solidFill>
                  <a:srgbClr val="666666"/>
                </a:solidFill>
                <a:effectLst/>
                <a:latin typeface="Adobe Devanagari" panose="02040503050201020203" pitchFamily="18" charset="0"/>
                <a:cs typeface="Adobe Devanagari" panose="02040503050201020203" pitchFamily="18" charset="0"/>
              </a:rPr>
              <a:t>code </a:t>
            </a:r>
            <a:r>
              <a:rPr lang="en-US" altLang="zh-CN" i="0" dirty="0">
                <a:solidFill>
                  <a:srgbClr val="666666"/>
                </a:solidFill>
                <a:effectLst/>
                <a:latin typeface="Adobe Devanagari" panose="02040503050201020203" pitchFamily="18" charset="0"/>
                <a:cs typeface="Adobe Devanagari" panose="02040503050201020203" pitchFamily="18" charset="0"/>
              </a:rPr>
              <a:t>like a pro</a:t>
            </a:r>
            <a:r>
              <a:rPr lang="en-US" altLang="zh-CN" i="0" dirty="0">
                <a:solidFill>
                  <a:srgbClr val="666666"/>
                </a:solidFill>
                <a:effectLst/>
                <a:latin typeface="Times New Roman" panose="02020603050405020304" pitchFamily="18" charset="0"/>
                <a:cs typeface="Times New Roman" panose="02020603050405020304" pitchFamily="18" charset="0"/>
              </a:rPr>
              <a:t>, </a:t>
            </a:r>
            <a:r>
              <a:rPr lang="en-US" altLang="zh-CN" i="0" dirty="0">
                <a:solidFill>
                  <a:srgbClr val="666666"/>
                </a:solidFill>
                <a:effectLst/>
                <a:latin typeface="Adobe Devanagari" panose="02040503050201020203" pitchFamily="18" charset="0"/>
                <a:cs typeface="Adobe Devanagari" panose="02040503050201020203" pitchFamily="18" charset="0"/>
              </a:rPr>
              <a:t>track bugs </a:t>
            </a:r>
            <a:r>
              <a:rPr lang="en-US" altLang="zh-CN" i="0" dirty="0">
                <a:solidFill>
                  <a:srgbClr val="666666"/>
                </a:solidFill>
                <a:effectLst/>
                <a:latin typeface="Times New Roman" panose="02020603050405020304" pitchFamily="18" charset="0"/>
                <a:cs typeface="Times New Roman" panose="02020603050405020304" pitchFamily="18" charset="0"/>
              </a:rPr>
              <a:t>and  features, power your </a:t>
            </a:r>
            <a:r>
              <a:rPr lang="en-US" altLang="zh-CN" i="0" dirty="0">
                <a:solidFill>
                  <a:srgbClr val="666666"/>
                </a:solidFill>
                <a:effectLst/>
                <a:latin typeface="Adobe Devanagari" panose="02040503050201020203" pitchFamily="18" charset="0"/>
                <a:cs typeface="Adobe Devanagari" panose="02040503050201020203" pitchFamily="18" charset="0"/>
              </a:rPr>
              <a:t>CI/CD and DevOps workflows, and secure code </a:t>
            </a:r>
            <a:r>
              <a:rPr lang="en-US" altLang="zh-CN" i="0" dirty="0">
                <a:solidFill>
                  <a:srgbClr val="666666"/>
                </a:solidFill>
                <a:effectLst/>
                <a:latin typeface="Times New Roman" panose="02020603050405020304" pitchFamily="18" charset="0"/>
                <a:cs typeface="Times New Roman" panose="02020603050405020304" pitchFamily="18" charset="0"/>
              </a:rPr>
              <a:t>before you commit it.</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893855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5"/>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13" name="矩形 12">
            <a:extLst>
              <a:ext uri="{FF2B5EF4-FFF2-40B4-BE49-F238E27FC236}">
                <a16:creationId xmlns:a16="http://schemas.microsoft.com/office/drawing/2014/main" id="{49DFA31B-84D0-4794-9676-C35CC14E1032}"/>
              </a:ext>
            </a:extLst>
          </p:cNvPr>
          <p:cNvSpPr/>
          <p:nvPr/>
        </p:nvSpPr>
        <p:spPr>
          <a:xfrm>
            <a:off x="-3" y="733425"/>
            <a:ext cx="12192000" cy="5683250"/>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B6B496CF-0DC1-41B3-A72C-A2D95B5C209B}"/>
              </a:ext>
            </a:extLst>
          </p:cNvPr>
          <p:cNvSpPr txBox="1"/>
          <p:nvPr/>
        </p:nvSpPr>
        <p:spPr>
          <a:xfrm>
            <a:off x="3481387" y="444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pic>
        <p:nvPicPr>
          <p:cNvPr id="17" name="图片 16">
            <a:extLst>
              <a:ext uri="{FF2B5EF4-FFF2-40B4-BE49-F238E27FC236}">
                <a16:creationId xmlns:a16="http://schemas.microsoft.com/office/drawing/2014/main" id="{86AFFCB0-A3F0-4AC5-9CA7-F38E3E46BB29}"/>
              </a:ext>
            </a:extLst>
          </p:cNvPr>
          <p:cNvPicPr>
            <a:picLocks noChangeAspect="1"/>
          </p:cNvPicPr>
          <p:nvPr/>
        </p:nvPicPr>
        <p:blipFill>
          <a:blip r:embed="rId6"/>
          <a:stretch>
            <a:fillRect/>
          </a:stretch>
        </p:blipFill>
        <p:spPr>
          <a:xfrm>
            <a:off x="2102524" y="1465315"/>
            <a:ext cx="7986946" cy="4496904"/>
          </a:xfrm>
          <a:prstGeom prst="rect">
            <a:avLst/>
          </a:prstGeom>
          <a:effectLst>
            <a:outerShdw blurRad="304800" sx="99000" sy="99000" algn="ctr" rotWithShape="0">
              <a:prstClr val="black">
                <a:alpha val="40000"/>
              </a:prstClr>
            </a:outerShdw>
          </a:effectLst>
        </p:spPr>
      </p:pic>
    </p:spTree>
    <p:extLst>
      <p:ext uri="{BB962C8B-B14F-4D97-AF65-F5344CB8AC3E}">
        <p14:creationId xmlns:p14="http://schemas.microsoft.com/office/powerpoint/2010/main" val="844936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2719671"/>
            <a:ext cx="12192000" cy="841435"/>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6DC0AD80-1309-4243-B47F-6B071B8342BF}"/>
              </a:ext>
            </a:extLst>
          </p:cNvPr>
          <p:cNvSpPr txBox="1"/>
          <p:nvPr/>
        </p:nvSpPr>
        <p:spPr>
          <a:xfrm>
            <a:off x="3481387" y="2730462"/>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Tree>
    <p:extLst>
      <p:ext uri="{BB962C8B-B14F-4D97-AF65-F5344CB8AC3E}">
        <p14:creationId xmlns:p14="http://schemas.microsoft.com/office/powerpoint/2010/main" val="1071362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718151"/>
            <a:ext cx="12192000" cy="5698523"/>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6DC0AD80-1309-4243-B47F-6B071B8342BF}"/>
              </a:ext>
            </a:extLst>
          </p:cNvPr>
          <p:cNvSpPr txBox="1"/>
          <p:nvPr/>
        </p:nvSpPr>
        <p:spPr>
          <a:xfrm>
            <a:off x="3481387" y="2407538"/>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矩形: 圆角 5">
            <a:extLst>
              <a:ext uri="{FF2B5EF4-FFF2-40B4-BE49-F238E27FC236}">
                <a16:creationId xmlns:a16="http://schemas.microsoft.com/office/drawing/2014/main" id="{FC75DE91-77D8-4F07-A22F-AE30A2F4CE44}"/>
              </a:ext>
            </a:extLst>
          </p:cNvPr>
          <p:cNvSpPr/>
          <p:nvPr/>
        </p:nvSpPr>
        <p:spPr>
          <a:xfrm>
            <a:off x="2507249" y="1591499"/>
            <a:ext cx="7177502" cy="4007354"/>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a:extLst>
              <a:ext uri="{FF2B5EF4-FFF2-40B4-BE49-F238E27FC236}">
                <a16:creationId xmlns:a16="http://schemas.microsoft.com/office/drawing/2014/main" id="{46054BBF-8804-4500-8BB6-1868BA7798CD}"/>
              </a:ext>
            </a:extLst>
          </p:cNvPr>
          <p:cNvSpPr txBox="1"/>
          <p:nvPr/>
        </p:nvSpPr>
        <p:spPr>
          <a:xfrm>
            <a:off x="2746790" y="2098454"/>
            <a:ext cx="6698395" cy="3168047"/>
          </a:xfrm>
          <a:prstGeom prst="rect">
            <a:avLst/>
          </a:prstGeom>
          <a:noFill/>
        </p:spPr>
        <p:txBody>
          <a:bodyPr wrap="square" rtlCol="0">
            <a:spAutoFit/>
          </a:bodyPr>
          <a:lstStyle/>
          <a:p>
            <a:pPr algn="just">
              <a:lnSpc>
                <a:spcPct val="114000"/>
              </a:lnSpc>
            </a:pPr>
            <a:r>
              <a:rPr lang="en-US" altLang="zh-CN" sz="1600" dirty="0">
                <a:latin typeface="Bodoni MT" panose="02070603080606020203" pitchFamily="18" charset="0"/>
              </a:rPr>
              <a:t>        The process of selecting font design works is like a chef. Let’s compare the design room to a kitchen for the time being. The process of mixing different fonts is like cooking, and the process of selecting fonts is like selecting raw materials.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sz="1600" dirty="0">
              <a:latin typeface="Bodoni MT" panose="02070603080606020203" pitchFamily="18" charset="0"/>
            </a:endParaRPr>
          </a:p>
        </p:txBody>
      </p:sp>
      <p:sp>
        <p:nvSpPr>
          <p:cNvPr id="13" name="文本框 12">
            <a:extLst>
              <a:ext uri="{FF2B5EF4-FFF2-40B4-BE49-F238E27FC236}">
                <a16:creationId xmlns:a16="http://schemas.microsoft.com/office/drawing/2014/main" id="{90FDF511-A8CD-4453-A99A-58E09428D612}"/>
              </a:ext>
            </a:extLst>
          </p:cNvPr>
          <p:cNvSpPr txBox="1"/>
          <p:nvPr/>
        </p:nvSpPr>
        <p:spPr>
          <a:xfrm>
            <a:off x="3724275" y="1842853"/>
            <a:ext cx="4743450" cy="338554"/>
          </a:xfrm>
          <a:prstGeom prst="rect">
            <a:avLst/>
          </a:prstGeom>
          <a:noFill/>
        </p:spPr>
        <p:txBody>
          <a:bodyPr wrap="square" rtlCol="0">
            <a:spAutoFit/>
          </a:bodyPr>
          <a:lstStyle/>
          <a:p>
            <a:pPr algn="ctr"/>
            <a:r>
              <a:rPr lang="en-US" altLang="zh-CN" sz="1600" dirty="0">
                <a:latin typeface="Gill Sans MT" panose="020B0502020104020203" pitchFamily="34" charset="0"/>
              </a:rPr>
              <a:t>Choose the right font</a:t>
            </a:r>
            <a:endParaRPr lang="zh-CN" altLang="en-US" sz="1600" dirty="0">
              <a:latin typeface="Gill Sans MT" panose="020B0502020104020203" pitchFamily="34" charset="0"/>
            </a:endParaRPr>
          </a:p>
        </p:txBody>
      </p:sp>
    </p:spTree>
    <p:extLst>
      <p:ext uri="{BB962C8B-B14F-4D97-AF65-F5344CB8AC3E}">
        <p14:creationId xmlns:p14="http://schemas.microsoft.com/office/powerpoint/2010/main" val="771557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718151"/>
            <a:ext cx="12192000" cy="5698523"/>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6DC0AD80-1309-4243-B47F-6B071B8342BF}"/>
              </a:ext>
            </a:extLst>
          </p:cNvPr>
          <p:cNvSpPr txBox="1"/>
          <p:nvPr/>
        </p:nvSpPr>
        <p:spPr>
          <a:xfrm>
            <a:off x="3481387" y="2407538"/>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矩形: 圆角 5">
            <a:extLst>
              <a:ext uri="{FF2B5EF4-FFF2-40B4-BE49-F238E27FC236}">
                <a16:creationId xmlns:a16="http://schemas.microsoft.com/office/drawing/2014/main" id="{FC75DE91-77D8-4F07-A22F-AE30A2F4CE44}"/>
              </a:ext>
            </a:extLst>
          </p:cNvPr>
          <p:cNvSpPr/>
          <p:nvPr/>
        </p:nvSpPr>
        <p:spPr>
          <a:xfrm>
            <a:off x="2507249" y="1468215"/>
            <a:ext cx="7177502" cy="4130638"/>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a:extLst>
              <a:ext uri="{FF2B5EF4-FFF2-40B4-BE49-F238E27FC236}">
                <a16:creationId xmlns:a16="http://schemas.microsoft.com/office/drawing/2014/main" id="{46054BBF-8804-4500-8BB6-1868BA7798CD}"/>
              </a:ext>
            </a:extLst>
          </p:cNvPr>
          <p:cNvSpPr txBox="1"/>
          <p:nvPr/>
        </p:nvSpPr>
        <p:spPr>
          <a:xfrm>
            <a:off x="2746790" y="2098454"/>
            <a:ext cx="6698395" cy="3168047"/>
          </a:xfrm>
          <a:prstGeom prst="rect">
            <a:avLst/>
          </a:prstGeom>
          <a:noFill/>
        </p:spPr>
        <p:txBody>
          <a:bodyPr wrap="square" rtlCol="0">
            <a:spAutoFit/>
          </a:bodyPr>
          <a:lstStyle/>
          <a:p>
            <a:pPr algn="just">
              <a:lnSpc>
                <a:spcPct val="114000"/>
              </a:lnSpc>
            </a:pPr>
            <a:r>
              <a:rPr lang="en-US" altLang="zh-CN" sz="1600" dirty="0">
                <a:latin typeface="Bodoni MT" panose="02070603080606020203" pitchFamily="18" charset="0"/>
              </a:rPr>
              <a:t>        The process of selecting font design works is like a chef. Let’s compare the design room to a kitchen for the time being. The process of mixing different fonts is like cooking, and the process of selecting fonts is like selecting raw materials.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sz="1600" dirty="0">
              <a:latin typeface="Bodoni MT" panose="02070603080606020203" pitchFamily="18" charset="0"/>
            </a:endParaRPr>
          </a:p>
        </p:txBody>
      </p:sp>
      <p:sp>
        <p:nvSpPr>
          <p:cNvPr id="13" name="文本框 12">
            <a:extLst>
              <a:ext uri="{FF2B5EF4-FFF2-40B4-BE49-F238E27FC236}">
                <a16:creationId xmlns:a16="http://schemas.microsoft.com/office/drawing/2014/main" id="{90FDF511-A8CD-4453-A99A-58E09428D612}"/>
              </a:ext>
            </a:extLst>
          </p:cNvPr>
          <p:cNvSpPr txBox="1"/>
          <p:nvPr/>
        </p:nvSpPr>
        <p:spPr>
          <a:xfrm>
            <a:off x="3724275" y="1729121"/>
            <a:ext cx="4743450" cy="369332"/>
          </a:xfrm>
          <a:prstGeom prst="rect">
            <a:avLst/>
          </a:prstGeom>
          <a:noFill/>
        </p:spPr>
        <p:txBody>
          <a:bodyPr wrap="square" rtlCol="0">
            <a:spAutoFit/>
          </a:bodyPr>
          <a:lstStyle/>
          <a:p>
            <a:pPr algn="ctr"/>
            <a:r>
              <a:rPr lang="en-US" altLang="zh-CN" dirty="0">
                <a:latin typeface="Gill Sans MT" panose="020B0502020104020203" pitchFamily="34" charset="0"/>
              </a:rPr>
              <a:t>Choose the right font</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1163528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B02714-1174-4ACA-9F82-34C2782F7B66}"/>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查看源图像">
            <a:extLst>
              <a:ext uri="{FF2B5EF4-FFF2-40B4-BE49-F238E27FC236}">
                <a16:creationId xmlns:a16="http://schemas.microsoft.com/office/drawing/2014/main" id="{7F8834A2-CDF7-4F21-83DE-9AA7AA7A3576}"/>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9" y="-1264028"/>
            <a:ext cx="12192006" cy="8122027"/>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C56E9EFC-7D62-4138-85EA-F89D30845086}"/>
              </a:ext>
            </a:extLst>
          </p:cNvPr>
          <p:cNvSpPr/>
          <p:nvPr/>
        </p:nvSpPr>
        <p:spPr>
          <a:xfrm>
            <a:off x="0" y="6016564"/>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DD2AE21F-54C6-47F2-A4A4-D6252E445348}"/>
              </a:ext>
            </a:extLst>
          </p:cNvPr>
          <p:cNvSpPr/>
          <p:nvPr/>
        </p:nvSpPr>
        <p:spPr>
          <a:xfrm>
            <a:off x="-12" y="-123283"/>
            <a:ext cx="12192000" cy="8414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6A90411D-A131-4A44-AB84-E4067B4A9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0380" y="224625"/>
            <a:ext cx="447576" cy="433399"/>
          </a:xfrm>
          <a:prstGeom prst="rect">
            <a:avLst/>
          </a:prstGeom>
        </p:spPr>
      </p:pic>
      <p:sp>
        <p:nvSpPr>
          <p:cNvPr id="5" name="文本框 4">
            <a:extLst>
              <a:ext uri="{FF2B5EF4-FFF2-40B4-BE49-F238E27FC236}">
                <a16:creationId xmlns:a16="http://schemas.microsoft.com/office/drawing/2014/main" id="{7BC71CB7-5C42-49F2-9263-84040C8B0FC0}"/>
              </a:ext>
            </a:extLst>
          </p:cNvPr>
          <p:cNvSpPr txBox="1"/>
          <p:nvPr/>
        </p:nvSpPr>
        <p:spPr>
          <a:xfrm>
            <a:off x="371375" y="224625"/>
            <a:ext cx="7454464" cy="400110"/>
          </a:xfrm>
          <a:prstGeom prst="rect">
            <a:avLst/>
          </a:prstGeom>
          <a:noFill/>
        </p:spPr>
        <p:txBody>
          <a:bodyPr wrap="square" rtlCol="0">
            <a:spAutoFit/>
          </a:bodyPr>
          <a:lstStyle/>
          <a:p>
            <a:r>
              <a:rPr lang="en-US" altLang="zh-CN" sz="2000" dirty="0">
                <a:latin typeface="苹方 粗体" panose="020B0600000000000000" pitchFamily="34" charset="-122"/>
                <a:ea typeface="苹方 粗体" panose="020B0600000000000000" pitchFamily="34" charset="-122"/>
              </a:rPr>
              <a:t>2020</a:t>
            </a:r>
            <a:r>
              <a:rPr lang="zh-CN" altLang="en-US" sz="2000" dirty="0">
                <a:latin typeface="苹方 粗体" panose="020B0600000000000000" pitchFamily="34" charset="-122"/>
                <a:ea typeface="苹方 粗体" panose="020B0600000000000000" pitchFamily="34" charset="-122"/>
              </a:rPr>
              <a:t>宣传部平面设计培训</a:t>
            </a:r>
          </a:p>
        </p:txBody>
      </p:sp>
      <p:pic>
        <p:nvPicPr>
          <p:cNvPr id="4" name="图片 3">
            <a:extLst>
              <a:ext uri="{FF2B5EF4-FFF2-40B4-BE49-F238E27FC236}">
                <a16:creationId xmlns:a16="http://schemas.microsoft.com/office/drawing/2014/main" id="{A7811B0B-81EF-44B3-8C16-8FC75F4886EE}"/>
              </a:ext>
            </a:extLst>
          </p:cNvPr>
          <p:cNvPicPr>
            <a:picLocks noChangeAspect="1"/>
          </p:cNvPicPr>
          <p:nvPr/>
        </p:nvPicPr>
        <p:blipFill>
          <a:blip r:embed="rId6"/>
          <a:stretch>
            <a:fillRect/>
          </a:stretch>
        </p:blipFill>
        <p:spPr>
          <a:xfrm>
            <a:off x="371375" y="6313963"/>
            <a:ext cx="4777110" cy="638823"/>
          </a:xfrm>
          <a:prstGeom prst="rect">
            <a:avLst/>
          </a:prstGeom>
        </p:spPr>
      </p:pic>
      <p:sp>
        <p:nvSpPr>
          <p:cNvPr id="12" name="文本框 11">
            <a:extLst>
              <a:ext uri="{FF2B5EF4-FFF2-40B4-BE49-F238E27FC236}">
                <a16:creationId xmlns:a16="http://schemas.microsoft.com/office/drawing/2014/main" id="{A436492C-B6F1-46C6-ADE8-DFA324E9A507}"/>
              </a:ext>
            </a:extLst>
          </p:cNvPr>
          <p:cNvSpPr txBox="1"/>
          <p:nvPr/>
        </p:nvSpPr>
        <p:spPr>
          <a:xfrm>
            <a:off x="10596977" y="6353816"/>
            <a:ext cx="1337848" cy="369332"/>
          </a:xfrm>
          <a:prstGeom prst="rect">
            <a:avLst/>
          </a:prstGeom>
          <a:noFill/>
        </p:spPr>
        <p:txBody>
          <a:bodyPr wrap="square" rtlCol="0">
            <a:spAutoFit/>
          </a:bodyPr>
          <a:lstStyle/>
          <a:p>
            <a:r>
              <a:rPr lang="en-US" altLang="zh-CN" dirty="0">
                <a:latin typeface="苹方 粗体" panose="020B0600000000000000" pitchFamily="34" charset="-122"/>
                <a:ea typeface="苹方 粗体" panose="020B0600000000000000" pitchFamily="34" charset="-122"/>
              </a:rPr>
              <a:t>By Dyllan</a:t>
            </a:r>
            <a:endParaRPr lang="zh-CN" altLang="en-US" dirty="0">
              <a:latin typeface="苹方 粗体" panose="020B0600000000000000" pitchFamily="34" charset="-122"/>
              <a:ea typeface="苹方 粗体" panose="020B0600000000000000" pitchFamily="34" charset="-122"/>
            </a:endParaRPr>
          </a:p>
        </p:txBody>
      </p:sp>
      <p:sp>
        <p:nvSpPr>
          <p:cNvPr id="8" name="矩形 7">
            <a:extLst>
              <a:ext uri="{FF2B5EF4-FFF2-40B4-BE49-F238E27FC236}">
                <a16:creationId xmlns:a16="http://schemas.microsoft.com/office/drawing/2014/main" id="{67BB6B34-24AC-425B-ACCE-7105B26D45E1}"/>
              </a:ext>
            </a:extLst>
          </p:cNvPr>
          <p:cNvSpPr/>
          <p:nvPr/>
        </p:nvSpPr>
        <p:spPr>
          <a:xfrm>
            <a:off x="-3" y="718151"/>
            <a:ext cx="12192000" cy="5698523"/>
          </a:xfrm>
          <a:prstGeom prst="rect">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6DC0AD80-1309-4243-B47F-6B071B8342BF}"/>
              </a:ext>
            </a:extLst>
          </p:cNvPr>
          <p:cNvSpPr txBox="1"/>
          <p:nvPr/>
        </p:nvSpPr>
        <p:spPr>
          <a:xfrm>
            <a:off x="3481387" y="2407538"/>
            <a:ext cx="5229225" cy="781752"/>
          </a:xfrm>
          <a:prstGeom prst="rect">
            <a:avLst/>
          </a:prstGeom>
          <a:noFill/>
        </p:spPr>
        <p:txBody>
          <a:bodyPr wrap="square" rtlCol="0">
            <a:spAutoFit/>
          </a:bodyPr>
          <a:lstStyle/>
          <a:p>
            <a:pPr algn="ctr">
              <a:lnSpc>
                <a:spcPct val="120000"/>
              </a:lnSpc>
            </a:pPr>
            <a:r>
              <a:rPr lang="zh-CN" altLang="en-US" sz="2400" dirty="0">
                <a:latin typeface="苹方 粗体" panose="020B0600000000000000" pitchFamily="34" charset="-122"/>
                <a:ea typeface="苹方 粗体" panose="020B0600000000000000" pitchFamily="34" charset="-122"/>
              </a:rPr>
              <a:t>字体混合</a:t>
            </a:r>
            <a:endParaRPr lang="en-US" altLang="zh-CN" sz="2400" dirty="0">
              <a:latin typeface="苹方 粗体" panose="020B0600000000000000" pitchFamily="34" charset="-122"/>
              <a:ea typeface="苹方 粗体" panose="020B0600000000000000" pitchFamily="34" charset="-122"/>
            </a:endParaRPr>
          </a:p>
          <a:p>
            <a:pPr algn="ctr">
              <a:lnSpc>
                <a:spcPct val="120000"/>
              </a:lnSpc>
            </a:pPr>
            <a:r>
              <a:rPr lang="zh-CN" altLang="en-US" sz="1400" dirty="0">
                <a:solidFill>
                  <a:schemeClr val="bg2">
                    <a:lumMod val="50000"/>
                  </a:schemeClr>
                </a:solidFill>
                <a:latin typeface="苹方 粗体" panose="020B0600000000000000" pitchFamily="34" charset="-122"/>
                <a:ea typeface="苹方 粗体" panose="020B0600000000000000" pitchFamily="34" charset="-122"/>
              </a:rPr>
              <a:t>在同一页中混合不同的字体</a:t>
            </a:r>
            <a:endParaRPr lang="en-US" altLang="zh-CN" sz="1400" dirty="0">
              <a:solidFill>
                <a:schemeClr val="bg2">
                  <a:lumMod val="50000"/>
                </a:schemeClr>
              </a:solidFill>
              <a:latin typeface="苹方 粗体" panose="020B0600000000000000" pitchFamily="34" charset="-122"/>
              <a:ea typeface="苹方 粗体" panose="020B0600000000000000" pitchFamily="34" charset="-122"/>
            </a:endParaRPr>
          </a:p>
        </p:txBody>
      </p:sp>
      <p:sp>
        <p:nvSpPr>
          <p:cNvPr id="6" name="矩形: 圆角 5">
            <a:extLst>
              <a:ext uri="{FF2B5EF4-FFF2-40B4-BE49-F238E27FC236}">
                <a16:creationId xmlns:a16="http://schemas.microsoft.com/office/drawing/2014/main" id="{FC75DE91-77D8-4F07-A22F-AE30A2F4CE44}"/>
              </a:ext>
            </a:extLst>
          </p:cNvPr>
          <p:cNvSpPr/>
          <p:nvPr/>
        </p:nvSpPr>
        <p:spPr>
          <a:xfrm>
            <a:off x="2507249" y="1468215"/>
            <a:ext cx="7177502" cy="4130638"/>
          </a:xfrm>
          <a:prstGeom prst="roundRect">
            <a:avLst>
              <a:gd name="adj" fmla="val 2372"/>
            </a:avLst>
          </a:prstGeom>
          <a:solidFill>
            <a:schemeClr val="bg1"/>
          </a:solidFill>
          <a:ln>
            <a:noFill/>
          </a:ln>
          <a:effectLst>
            <a:outerShdw blurRad="317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a:extLst>
              <a:ext uri="{FF2B5EF4-FFF2-40B4-BE49-F238E27FC236}">
                <a16:creationId xmlns:a16="http://schemas.microsoft.com/office/drawing/2014/main" id="{46054BBF-8804-4500-8BB6-1868BA7798CD}"/>
              </a:ext>
            </a:extLst>
          </p:cNvPr>
          <p:cNvSpPr txBox="1"/>
          <p:nvPr/>
        </p:nvSpPr>
        <p:spPr>
          <a:xfrm>
            <a:off x="2746790" y="2098454"/>
            <a:ext cx="6698395" cy="3168047"/>
          </a:xfrm>
          <a:prstGeom prst="rect">
            <a:avLst/>
          </a:prstGeom>
          <a:noFill/>
        </p:spPr>
        <p:txBody>
          <a:bodyPr wrap="square" rtlCol="0">
            <a:spAutoFit/>
          </a:bodyPr>
          <a:lstStyle/>
          <a:p>
            <a:pPr algn="just">
              <a:lnSpc>
                <a:spcPct val="114000"/>
              </a:lnSpc>
            </a:pPr>
            <a:r>
              <a:rPr lang="en-US" altLang="zh-CN" sz="1600" dirty="0">
                <a:latin typeface="Bodoni MT" panose="02070603080606020203" pitchFamily="18" charset="0"/>
              </a:rPr>
              <a:t>        The process of selecting font design works is like a chef. Let’s compare the design room to a kitchen for the time being. The process of mixing different fonts is like cooking, and the process of selecting fonts is like selecting raw materials. Cooking masters can use special tastes and a wide range of seasonings to make a delicious meal; while apprentices or people who only cook occasionally will feel at a loss for most ingredients and seasonings, such as me. If you put a lot of different flavors into the pot, the taste of the prepared dishes may exceed your imagination. Of course, it is a very negative kind of imagination. Therefore, we should start from the simple beginning, select a few familiar materials, try slowly, and slowly try to add more new flavors.</a:t>
            </a:r>
            <a:endParaRPr lang="zh-CN" altLang="en-US" sz="1600" dirty="0">
              <a:latin typeface="Bodoni MT" panose="02070603080606020203" pitchFamily="18" charset="0"/>
            </a:endParaRPr>
          </a:p>
        </p:txBody>
      </p:sp>
      <p:sp>
        <p:nvSpPr>
          <p:cNvPr id="13" name="文本框 12">
            <a:extLst>
              <a:ext uri="{FF2B5EF4-FFF2-40B4-BE49-F238E27FC236}">
                <a16:creationId xmlns:a16="http://schemas.microsoft.com/office/drawing/2014/main" id="{90FDF511-A8CD-4453-A99A-58E09428D612}"/>
              </a:ext>
            </a:extLst>
          </p:cNvPr>
          <p:cNvSpPr txBox="1"/>
          <p:nvPr/>
        </p:nvSpPr>
        <p:spPr>
          <a:xfrm>
            <a:off x="3724275" y="1729121"/>
            <a:ext cx="4743450" cy="369332"/>
          </a:xfrm>
          <a:prstGeom prst="rect">
            <a:avLst/>
          </a:prstGeom>
          <a:noFill/>
        </p:spPr>
        <p:txBody>
          <a:bodyPr wrap="square" rtlCol="0">
            <a:spAutoFit/>
          </a:bodyPr>
          <a:lstStyle/>
          <a:p>
            <a:pPr algn="ctr"/>
            <a:r>
              <a:rPr lang="en-US" altLang="zh-CN" dirty="0">
                <a:solidFill>
                  <a:srgbClr val="800000"/>
                </a:solidFill>
                <a:latin typeface="Gill Sans MT" panose="020B0502020104020203" pitchFamily="34" charset="0"/>
              </a:rPr>
              <a:t>Choose the right font</a:t>
            </a:r>
            <a:endParaRPr lang="zh-CN" altLang="en-US" dirty="0">
              <a:solidFill>
                <a:srgbClr val="800000"/>
              </a:solidFill>
              <a:latin typeface="Gill Sans MT" panose="020B0502020104020203" pitchFamily="34" charset="0"/>
            </a:endParaRPr>
          </a:p>
        </p:txBody>
      </p:sp>
    </p:spTree>
    <p:extLst>
      <p:ext uri="{BB962C8B-B14F-4D97-AF65-F5344CB8AC3E}">
        <p14:creationId xmlns:p14="http://schemas.microsoft.com/office/powerpoint/2010/main" val="4056062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839</TotalTime>
  <Words>4436</Words>
  <Application>Microsoft Office PowerPoint</Application>
  <PresentationFormat>宽屏</PresentationFormat>
  <Paragraphs>926</Paragraphs>
  <Slides>128</Slides>
  <Notes>125</Notes>
  <HiddenSlides>1</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128</vt:i4>
      </vt:variant>
    </vt:vector>
  </HeadingPairs>
  <TitlesOfParts>
    <vt:vector size="151" baseType="lpstr">
      <vt:lpstr>等线</vt:lpstr>
      <vt:lpstr>等线 Light</vt:lpstr>
      <vt:lpstr>苹方 常规</vt:lpstr>
      <vt:lpstr>苹方 粗体</vt:lpstr>
      <vt:lpstr>苹方 特粗</vt:lpstr>
      <vt:lpstr>苹方 中等</vt:lpstr>
      <vt:lpstr>宋体</vt:lpstr>
      <vt:lpstr>Adobe Devanagari</vt:lpstr>
      <vt:lpstr>Arial</vt:lpstr>
      <vt:lpstr>Berlin Sans FB Demi</vt:lpstr>
      <vt:lpstr>Bodoni MT</vt:lpstr>
      <vt:lpstr>Brush Script MT</vt:lpstr>
      <vt:lpstr>Edwardian Script ITC</vt:lpstr>
      <vt:lpstr>Fira Code</vt:lpstr>
      <vt:lpstr>Gill Sans MT</vt:lpstr>
      <vt:lpstr>Microsoft New Tai Lue</vt:lpstr>
      <vt:lpstr>Old English Text MT</vt:lpstr>
      <vt:lpstr>Stencil</vt:lpstr>
      <vt:lpstr>Times New Roman</vt:lpstr>
      <vt:lpstr>Vladimir Script</vt:lpstr>
      <vt:lpstr>Walkway Bold</vt:lpstr>
      <vt:lpstr>Walkway UltraBold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Eia Dyllan</dc:creator>
  <cp:lastModifiedBy>Eia Dyllan</cp:lastModifiedBy>
  <cp:revision>84</cp:revision>
  <dcterms:created xsi:type="dcterms:W3CDTF">2020-12-10T04:54:14Z</dcterms:created>
  <dcterms:modified xsi:type="dcterms:W3CDTF">2020-12-17T14:07:37Z</dcterms:modified>
</cp:coreProperties>
</file>

<file path=docProps/thumbnail.jpeg>
</file>